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ags/tag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993" r:id="rId4"/>
  </p:sldMasterIdLst>
  <p:notesMasterIdLst>
    <p:notesMasterId r:id="rId10"/>
  </p:notesMasterIdLst>
  <p:handoutMasterIdLst>
    <p:handoutMasterId r:id="rId11"/>
  </p:handoutMasterIdLst>
  <p:sldIdLst>
    <p:sldId id="341" r:id="rId5"/>
    <p:sldId id="2147470976" r:id="rId6"/>
    <p:sldId id="2147470995" r:id="rId7"/>
    <p:sldId id="606" r:id="rId8"/>
    <p:sldId id="2147471004" r:id="rId9"/>
  </p:sldIdLst>
  <p:sldSz cx="12192000" cy="6858000"/>
  <p:notesSz cx="7315200" cy="9601200"/>
  <p:custDataLst>
    <p:tags r:id="rId1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0" userDrawn="1">
          <p15:clr>
            <a:srgbClr val="A4A3A4"/>
          </p15:clr>
        </p15:guide>
        <p15:guide id="11" orient="horz" pos="2040" userDrawn="1">
          <p15:clr>
            <a:srgbClr val="A4A3A4"/>
          </p15:clr>
        </p15:guide>
        <p15:guide id="12" orient="horz" pos="1593" userDrawn="1">
          <p15:clr>
            <a:srgbClr val="A4A3A4"/>
          </p15:clr>
        </p15:guide>
        <p15:guide id="13" orient="horz" pos="2568" userDrawn="1">
          <p15:clr>
            <a:srgbClr val="A4A3A4"/>
          </p15:clr>
        </p15:guide>
        <p15:guide id="14" orient="horz" pos="3072" userDrawn="1">
          <p15:clr>
            <a:srgbClr val="A4A3A4"/>
          </p15:clr>
        </p15:guide>
        <p15:guide id="15" orient="horz" pos="358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2ABB21F-1013-5912-BCB2-9A17E14EE777}" name="Saini, Deepak" initials="SD" userId="S::dsaini@deloitte.com::e80dbb9a-4b07-4a9f-88ef-d15fa0089888" providerId="AD"/>
  <p188:author id="{C0E6D74F-5A8A-EED2-EDCC-E41C7CB3BFCD}" name="Agarwal, Ritvika Agarwal" initials="AA" userId="S::ritagarwal@deloitte.com::b707b316-64a3-4610-910f-1bdb9cece827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amika H" initials="A" lastIdx="8" clrIdx="0">
    <p:extLst>
      <p:ext uri="{19B8F6BF-5375-455C-9EA6-DF929625EA0E}">
        <p15:presenceInfo xmlns:p15="http://schemas.microsoft.com/office/powerpoint/2012/main" userId="Tamika H" providerId="None"/>
      </p:ext>
    </p:extLst>
  </p:cmAuthor>
  <p:cmAuthor id="2" name="Nangle, Ryan" initials="NR" lastIdx="5" clrIdx="1">
    <p:extLst>
      <p:ext uri="{19B8F6BF-5375-455C-9EA6-DF929625EA0E}">
        <p15:presenceInfo xmlns:p15="http://schemas.microsoft.com/office/powerpoint/2012/main" userId="S::rnangle@deloitte.com::e2554a09-feee-485b-b4c5-b68e776b55c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8A2E"/>
    <a:srgbClr val="000000"/>
    <a:srgbClr val="FFCD00"/>
    <a:srgbClr val="ED8B00"/>
    <a:srgbClr val="DB291C"/>
    <a:srgbClr val="FF9900"/>
    <a:srgbClr val="C00000"/>
    <a:srgbClr val="DCDCDC"/>
    <a:srgbClr val="B4B4B4"/>
    <a:srgbClr val="57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64"/>
      </p:cViewPr>
      <p:guideLst>
        <p:guide/>
        <p:guide orient="horz" pos="2040"/>
        <p:guide orient="horz" pos="1593"/>
        <p:guide orient="horz" pos="2568"/>
        <p:guide orient="horz" pos="3072"/>
        <p:guide orient="horz" pos="358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gs" Target="tags/tag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4" y="1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/>
          <a:lstStyle>
            <a:lvl1pPr algn="l">
              <a:defRPr sz="11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427" y="1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/>
          <a:lstStyle>
            <a:lvl1pPr algn="r">
              <a:defRPr sz="1100"/>
            </a:lvl1pPr>
          </a:lstStyle>
          <a:p>
            <a:fld id="{B4AD245C-091B-44E2-BFB0-BD94217887F7}" type="datetimeFigureOut">
              <a:rPr lang="en-US" smtClean="0">
                <a:latin typeface="Arial" panose="020B0604020202020204" pitchFamily="34" charset="0"/>
              </a:rPr>
              <a:t>4/10/2024</a:t>
            </a:fld>
            <a:endParaRPr lang="en-US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4" y="9120173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 anchor="b"/>
          <a:lstStyle>
            <a:lvl1pPr algn="l">
              <a:defRPr sz="1100"/>
            </a:lvl1pPr>
          </a:lstStyle>
          <a:p>
            <a:endParaRPr lang="en-US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427" y="9120173"/>
            <a:ext cx="3170138" cy="479539"/>
          </a:xfrm>
          <a:prstGeom prst="rect">
            <a:avLst/>
          </a:prstGeom>
        </p:spPr>
        <p:txBody>
          <a:bodyPr vert="horz" lIns="90913" tIns="45457" rIns="90913" bIns="45457" rtlCol="0" anchor="b"/>
          <a:lstStyle>
            <a:lvl1pPr algn="r">
              <a:defRPr sz="1100"/>
            </a:lvl1pPr>
          </a:lstStyle>
          <a:p>
            <a:fld id="{9A913F39-CFF6-40F1-84D1-700840B41EAB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8131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jpeg>
</file>

<file path=ppt/media/image11.jpe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9" y="1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0BA5BBE4-AEA3-489A-A28E-0C2FAF2506E3}" type="datetimeFigureOut">
              <a:rPr lang="en-US" smtClean="0"/>
              <a:pPr/>
              <a:t>4/10/2024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720725"/>
            <a:ext cx="6397625" cy="3598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8478" tIns="49238" rIns="98478" bIns="49238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1"/>
            <a:ext cx="5852160" cy="4320540"/>
          </a:xfrm>
          <a:prstGeom prst="rect">
            <a:avLst/>
          </a:prstGeom>
        </p:spPr>
        <p:txBody>
          <a:bodyPr vert="horz" lIns="98478" tIns="49238" rIns="98478" bIns="4923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9" y="9119475"/>
            <a:ext cx="3169920" cy="480060"/>
          </a:xfrm>
          <a:prstGeom prst="rect">
            <a:avLst/>
          </a:prstGeom>
        </p:spPr>
        <p:txBody>
          <a:bodyPr vert="horz" lIns="98478" tIns="49238" rIns="98478" bIns="49238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C0F4A2C8-6C88-4E71-83EE-698B9D4FE22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730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09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492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775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146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A34052-12FB-4B01-8A2E-D87AD7371E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136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 Slide -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E9ED29CA-6A60-490D-9D54-EA7CC7AF832C}"/>
              </a:ext>
            </a:extLst>
          </p:cNvPr>
          <p:cNvGrpSpPr>
            <a:grpSpLocks noChangeAspect="1"/>
          </p:cNvGrpSpPr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31" name="Oval 5">
              <a:extLst>
                <a:ext uri="{FF2B5EF4-FFF2-40B4-BE49-F238E27FC236}">
                  <a16:creationId xmlns:a16="http://schemas.microsoft.com/office/drawing/2014/main" id="{119E2360-A688-44DF-A6BB-76D18177C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4265C3C7-34A9-47F1-AB5F-2771E18789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3" name="Rectangle 7">
              <a:extLst>
                <a:ext uri="{FF2B5EF4-FFF2-40B4-BE49-F238E27FC236}">
                  <a16:creationId xmlns:a16="http://schemas.microsoft.com/office/drawing/2014/main" id="{A9400861-EDC5-4A80-9569-C20320CE00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64DC9296-DBBC-4C4E-ACB4-7DA2607D52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3E26591B-8E9F-4856-8284-BF3F8DB6A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6" name="Rectangle 10">
              <a:extLst>
                <a:ext uri="{FF2B5EF4-FFF2-40B4-BE49-F238E27FC236}">
                  <a16:creationId xmlns:a16="http://schemas.microsoft.com/office/drawing/2014/main" id="{43F42271-5510-4D15-B07B-133237928B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00E9FD99-54D9-422B-9717-D0DD3442A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BAF30821-90D3-436A-8DDF-D130E6644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5C1A565D-B22B-4EE2-ACC9-C993D581F0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666738FD-9737-43F5-8E36-896FD725F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AC175F74-77C8-4969-BBF5-920619ED762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B345DB50-CB94-4421-9E14-33DABF973475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01651" y="5186207"/>
            <a:ext cx="4446269" cy="89598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lnSpc>
                <a:spcPts val="3200"/>
              </a:lnSpc>
              <a:defRPr sz="3200" b="0">
                <a:solidFill>
                  <a:schemeClr val="accent1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70C5F18-5824-4737-AA04-AA61C1FBBF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651" y="6381750"/>
            <a:ext cx="4446269" cy="2730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spcAft>
                <a:spcPts val="0"/>
              </a:spcAft>
              <a:defRPr sz="14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B1DBBF7-4EAE-4F8E-80EB-5E36A81C5882}"/>
              </a:ext>
            </a:extLst>
          </p:cNvPr>
          <p:cNvGrpSpPr>
            <a:grpSpLocks noChangeAspect="1"/>
          </p:cNvGrpSpPr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B595760D-1961-4CF0-A79F-E0C641C5E1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BA213B5C-0BC9-4640-BE48-78260F9B6D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9" name="Rectangle 7">
              <a:extLst>
                <a:ext uri="{FF2B5EF4-FFF2-40B4-BE49-F238E27FC236}">
                  <a16:creationId xmlns:a16="http://schemas.microsoft.com/office/drawing/2014/main" id="{A9E5E405-2AF9-4E2B-8F43-F76F432CEF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7FE942F8-2D25-42A3-A409-4D4ADADF94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1" name="Rectangle 9">
              <a:extLst>
                <a:ext uri="{FF2B5EF4-FFF2-40B4-BE49-F238E27FC236}">
                  <a16:creationId xmlns:a16="http://schemas.microsoft.com/office/drawing/2014/main" id="{7CFD0CDD-055D-4EF6-AB60-E6A04A31CA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2" name="Rectangle 10">
              <a:extLst>
                <a:ext uri="{FF2B5EF4-FFF2-40B4-BE49-F238E27FC236}">
                  <a16:creationId xmlns:a16="http://schemas.microsoft.com/office/drawing/2014/main" id="{DCA52BB3-DD5F-46AB-B237-3750DBC6B6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A24ED087-FB4A-42B2-8F67-7DF619974B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081D059B-F9CF-4815-B2C7-F7FBC22AA2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2E6D6E46-0F1D-41F0-A413-699C42207E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10957F9A-A9E7-4445-87CB-845E0DEBE0B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2912EC3-1855-4861-A48F-44967565F36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8" name="Oval 5">
              <a:extLst>
                <a:ext uri="{FF2B5EF4-FFF2-40B4-BE49-F238E27FC236}">
                  <a16:creationId xmlns:a16="http://schemas.microsoft.com/office/drawing/2014/main" id="{C26045A5-BDA5-4E60-B10E-04BA92E9792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291ED79A-C6A4-493F-85EF-04BA0E4DBA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4" name="Rectangle 7">
              <a:extLst>
                <a:ext uri="{FF2B5EF4-FFF2-40B4-BE49-F238E27FC236}">
                  <a16:creationId xmlns:a16="http://schemas.microsoft.com/office/drawing/2014/main" id="{1E00A011-156F-48B9-B2DB-9C341DBC74A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38C56265-27CC-48D8-9C76-18EE31E85F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6" name="Rectangle 9">
              <a:extLst>
                <a:ext uri="{FF2B5EF4-FFF2-40B4-BE49-F238E27FC236}">
                  <a16:creationId xmlns:a16="http://schemas.microsoft.com/office/drawing/2014/main" id="{968F0C77-6FE6-49E9-BAC0-F6D3D677E37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7" name="Rectangle 10">
              <a:extLst>
                <a:ext uri="{FF2B5EF4-FFF2-40B4-BE49-F238E27FC236}">
                  <a16:creationId xmlns:a16="http://schemas.microsoft.com/office/drawing/2014/main" id="{4E0AE3BD-57FA-4431-8D8F-36D90F5C4327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17AC8A07-9CFF-46F4-8ADA-525F96CF2BA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3E084467-5D21-4BEE-B508-F927666F803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66FC9F5A-165E-4D09-88F9-4BF2CAB0A53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B037334F-F1D4-4771-B9B1-FCB04EF1CA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862807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Divider - Deloitte Blue">
    <p:bg bwMode="gray">
      <p:bgPr>
        <a:solidFill>
          <a:srgbClr val="00558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7ECB11B5-2C44-EB49-8752-C859A9C947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15436"/>
            <a:ext cx="12192000" cy="6920464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  <a:prstGeom prst="rect">
            <a:avLst/>
          </a:prstGeo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899" y="3321003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20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94F347-CBED-4284-9EC5-49E7D0DE163A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0F962B-678A-498B-A789-1AABA8167BB7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aseCode">
            <a:extLst>
              <a:ext uri="{FF2B5EF4-FFF2-40B4-BE49-F238E27FC236}">
                <a16:creationId xmlns:a16="http://schemas.microsoft.com/office/drawing/2014/main" id="{BC2FEE15-7322-4EA9-9B51-C9E17E1D753F}"/>
              </a:ext>
            </a:extLst>
          </p:cNvPr>
          <p:cNvSpPr txBox="1"/>
          <p:nvPr userDrawn="1"/>
        </p:nvSpPr>
        <p:spPr>
          <a:xfrm>
            <a:off x="6335184" y="6477000"/>
            <a:ext cx="489656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Kinetic Enterprise</a:t>
            </a:r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7D3FCA04-794C-427D-BD3F-08F1381AE2A2}"/>
              </a:ext>
            </a:extLst>
          </p:cNvPr>
          <p:cNvSpPr txBox="1"/>
          <p:nvPr userDrawn="1"/>
        </p:nvSpPr>
        <p:spPr>
          <a:xfrm>
            <a:off x="469901" y="6477000"/>
            <a:ext cx="5355167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Copyright © 2021 Deloitte Development LLC. All rights reserved.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E1AC4F-974A-4D72-B553-35584B4CE8B9}"/>
              </a:ext>
            </a:extLst>
          </p:cNvPr>
          <p:cNvSpPr txBox="1"/>
          <p:nvPr userDrawn="1"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25536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Divider - Deloitte Teal">
    <p:bg bwMode="gray">
      <p:bgPr>
        <a:solidFill>
          <a:srgbClr val="004F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7ECB11B5-2C44-EB49-8752-C859A9C947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15436"/>
            <a:ext cx="12192000" cy="6920464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  <a:prstGeom prst="rect">
            <a:avLst/>
          </a:prstGeo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899" y="3321003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20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94F347-CBED-4284-9EC5-49E7D0DE163A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0F962B-678A-498B-A789-1AABA8167BB7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aseCode">
            <a:extLst>
              <a:ext uri="{FF2B5EF4-FFF2-40B4-BE49-F238E27FC236}">
                <a16:creationId xmlns:a16="http://schemas.microsoft.com/office/drawing/2014/main" id="{BC2FEE15-7322-4EA9-9B51-C9E17E1D753F}"/>
              </a:ext>
            </a:extLst>
          </p:cNvPr>
          <p:cNvSpPr txBox="1"/>
          <p:nvPr userDrawn="1"/>
        </p:nvSpPr>
        <p:spPr>
          <a:xfrm>
            <a:off x="6335184" y="6477000"/>
            <a:ext cx="489656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Kinetic Enterprise</a:t>
            </a:r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7D3FCA04-794C-427D-BD3F-08F1381AE2A2}"/>
              </a:ext>
            </a:extLst>
          </p:cNvPr>
          <p:cNvSpPr txBox="1"/>
          <p:nvPr userDrawn="1"/>
        </p:nvSpPr>
        <p:spPr>
          <a:xfrm>
            <a:off x="469901" y="6477000"/>
            <a:ext cx="5355167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Copyright © 2021 Deloitte Development LLC. All rights reserved.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E1AC4F-974A-4D72-B553-35584B4CE8B9}"/>
              </a:ext>
            </a:extLst>
          </p:cNvPr>
          <p:cNvSpPr txBox="1"/>
          <p:nvPr userDrawn="1"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02963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ey statement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01651" y="1665288"/>
            <a:ext cx="9277349" cy="47164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spcBef>
                <a:spcPts val="3600"/>
              </a:spcBef>
              <a:buFontTx/>
              <a:buNone/>
              <a:defRPr sz="3600">
                <a:solidFill>
                  <a:schemeClr val="tx1"/>
                </a:solidFill>
              </a:defRPr>
            </a:lvl1pPr>
            <a:lvl2pPr marL="457200" indent="-457200">
              <a:defRPr sz="3000">
                <a:solidFill>
                  <a:schemeClr val="bg2"/>
                </a:solidFill>
              </a:defRPr>
            </a:lvl2pPr>
            <a:lvl3pPr>
              <a:defRPr sz="3000">
                <a:solidFill>
                  <a:schemeClr val="bg2"/>
                </a:solidFill>
              </a:defRPr>
            </a:lvl3pPr>
            <a:lvl4pPr>
              <a:defRPr sz="3000">
                <a:solidFill>
                  <a:schemeClr val="bg2"/>
                </a:solidFill>
              </a:defRPr>
            </a:lvl4pPr>
            <a:lvl5pPr>
              <a:defRPr sz="3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284585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&amp;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Chart Placeholder 3"/>
          <p:cNvSpPr>
            <a:spLocks noGrp="1"/>
          </p:cNvSpPr>
          <p:nvPr>
            <p:ph type="chart" sz="quarter" idx="15"/>
          </p:nvPr>
        </p:nvSpPr>
        <p:spPr>
          <a:xfrm>
            <a:off x="501652" y="2052000"/>
            <a:ext cx="11188699" cy="4069013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501652" y="1674087"/>
            <a:ext cx="11188699" cy="35718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01651" y="6121014"/>
            <a:ext cx="11188700" cy="260737"/>
          </a:xfrm>
        </p:spPr>
        <p:txBody>
          <a:bodyPr>
            <a:noAutofit/>
          </a:bodyPr>
          <a:lstStyle>
            <a:lvl1pPr>
              <a:spcAft>
                <a:spcPts val="0"/>
              </a:spcAft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8CFE9674-04ED-4C53-9426-4EA385799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24552286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8"/>
          <p:cNvSpPr>
            <a:spLocks noGrp="1"/>
          </p:cNvSpPr>
          <p:nvPr>
            <p:ph idx="1"/>
          </p:nvPr>
        </p:nvSpPr>
        <p:spPr>
          <a:xfrm>
            <a:off x="501651" y="1665289"/>
            <a:ext cx="11165416" cy="47164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>
              <a:buFontTx/>
              <a:buNone/>
              <a:defRPr>
                <a:latin typeface="+mn-lt"/>
              </a:defRPr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defRPr>
                <a:latin typeface="+mn-lt"/>
              </a:defRPr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defRPr>
                <a:latin typeface="+mn-lt"/>
              </a:defRPr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1AA219-3285-40E3-9146-7A9E17B0F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4006982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01651" y="1665289"/>
            <a:ext cx="9277349" cy="47164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6729413" algn="r"/>
              </a:tabLst>
              <a:defRPr>
                <a:latin typeface="+mn-lt"/>
              </a:defRPr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6729413" algn="r"/>
              </a:tabLst>
              <a:defRPr>
                <a:latin typeface="+mn-lt"/>
              </a:defRPr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6729413" algn="r"/>
              </a:tabLst>
              <a:defRPr>
                <a:latin typeface="+mn-lt"/>
              </a:defRPr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6729413" algn="r"/>
              </a:tabLst>
              <a:defRPr>
                <a:latin typeface="+mn-lt"/>
              </a:defRPr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>
                <a:latin typeface="+mn-lt"/>
              </a:defRPr>
            </a:lvl5pPr>
            <a:lvl6pPr>
              <a:tabLst>
                <a:tab pos="6729413" algn="r"/>
              </a:tabLst>
              <a:defRPr/>
            </a:lvl6pPr>
            <a:lvl7pPr>
              <a:tabLst>
                <a:tab pos="6729413" algn="r"/>
              </a:tabLst>
              <a:defRPr/>
            </a:lvl7pPr>
            <a:lvl8pPr>
              <a:tabLst>
                <a:tab pos="6729413" algn="r"/>
              </a:tabLst>
              <a:defRPr/>
            </a:lvl8pPr>
            <a:lvl9pPr>
              <a:tabLst>
                <a:tab pos="6729413" algn="r"/>
              </a:tabLs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6660C-D97A-4199-9DB7-D8D50E372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8322450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etter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862256" y="405929"/>
            <a:ext cx="2804160" cy="1027760"/>
          </a:xfrm>
        </p:spPr>
        <p:txBody>
          <a:bodyPr>
            <a:noAutofit/>
          </a:bodyPr>
          <a:lstStyle>
            <a:lvl1pPr>
              <a:spcBef>
                <a:spcPts val="185"/>
              </a:spcBef>
              <a:defRPr sz="923">
                <a:solidFill>
                  <a:schemeClr val="tx1"/>
                </a:solidFill>
              </a:defRPr>
            </a:lvl1pPr>
            <a:lvl2pPr>
              <a:defRPr sz="969">
                <a:solidFill>
                  <a:schemeClr val="tx2"/>
                </a:solidFill>
              </a:defRPr>
            </a:lvl2pPr>
            <a:lvl3pPr>
              <a:defRPr sz="969">
                <a:solidFill>
                  <a:schemeClr val="tx2"/>
                </a:solidFill>
              </a:defRPr>
            </a:lvl3pPr>
            <a:lvl4pPr>
              <a:defRPr sz="923">
                <a:solidFill>
                  <a:schemeClr val="tx2"/>
                </a:solidFill>
              </a:defRPr>
            </a:lvl4pPr>
            <a:lvl5pPr>
              <a:defRPr sz="923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495300" y="1665288"/>
            <a:ext cx="2796541" cy="4716462"/>
          </a:xfrm>
        </p:spPr>
        <p:txBody>
          <a:bodyPr>
            <a:noAutofit/>
          </a:bodyPr>
          <a:lstStyle>
            <a:lvl1pPr>
              <a:spcBef>
                <a:spcPts val="0"/>
              </a:spcBef>
              <a:spcAft>
                <a:spcPts val="554"/>
              </a:spcAft>
              <a:defRPr sz="1000"/>
            </a:lvl1pPr>
            <a:lvl2pPr>
              <a:spcBef>
                <a:spcPts val="277"/>
              </a:spcBef>
              <a:defRPr/>
            </a:lvl2pPr>
            <a:lvl3pPr>
              <a:spcBef>
                <a:spcPts val="277"/>
              </a:spcBef>
              <a:defRPr/>
            </a:lvl3pPr>
            <a:lvl4pPr>
              <a:spcBef>
                <a:spcPts val="277"/>
              </a:spcBef>
              <a:defRPr/>
            </a:lvl4pPr>
            <a:lvl5pPr>
              <a:spcBef>
                <a:spcPts val="277"/>
              </a:spcBef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780369" y="1665287"/>
            <a:ext cx="7916331" cy="4716461"/>
          </a:xfrm>
        </p:spPr>
        <p:txBody>
          <a:bodyPr>
            <a:noAutofit/>
          </a:bodyPr>
          <a:lstStyle>
            <a:lvl1pPr marL="0" indent="0" algn="l">
              <a:spcBef>
                <a:spcPts val="1662"/>
              </a:spcBef>
              <a:buFontTx/>
              <a:buNone/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noProof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E7C54E12-F787-4B6D-B957-5BFB290BB220}"/>
              </a:ext>
            </a:extLst>
          </p:cNvPr>
          <p:cNvGrpSpPr>
            <a:grpSpLocks noChangeAspect="1"/>
          </p:cNvGrpSpPr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ED842BC5-6476-461F-92C1-0BBC55269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D5047E5-5216-4426-B515-7CA53314816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9" name="Rectangle 7">
              <a:extLst>
                <a:ext uri="{FF2B5EF4-FFF2-40B4-BE49-F238E27FC236}">
                  <a16:creationId xmlns:a16="http://schemas.microsoft.com/office/drawing/2014/main" id="{D0A93C1C-3209-487D-B5A2-563BA5D67C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8C70728D-0A6F-4BF8-A124-23D8A2DF30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2" name="Rectangle 9">
              <a:extLst>
                <a:ext uri="{FF2B5EF4-FFF2-40B4-BE49-F238E27FC236}">
                  <a16:creationId xmlns:a16="http://schemas.microsoft.com/office/drawing/2014/main" id="{B2CEECF2-0C1E-4BBC-BE4A-BC449A26DC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3" name="Rectangle 10">
              <a:extLst>
                <a:ext uri="{FF2B5EF4-FFF2-40B4-BE49-F238E27FC236}">
                  <a16:creationId xmlns:a16="http://schemas.microsoft.com/office/drawing/2014/main" id="{3B9E0F32-14A5-493D-83F2-F42588B924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692FD902-0E73-43D0-B1B8-FA25CD54FE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BCD3C252-8F19-4706-8A09-E473846334F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32BC4765-ECD3-44BD-AD71-FC51A8134E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E37FCFBA-6C21-49F1-BD1E-969002567C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329D6D4-38CD-4379-9FC6-B6687A49C859}"/>
              </a:ext>
            </a:extLst>
          </p:cNvPr>
          <p:cNvGrpSpPr>
            <a:grpSpLocks noChangeAspect="1"/>
          </p:cNvGrpSpPr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1" name="Oval 5">
              <a:extLst>
                <a:ext uri="{FF2B5EF4-FFF2-40B4-BE49-F238E27FC236}">
                  <a16:creationId xmlns:a16="http://schemas.microsoft.com/office/drawing/2014/main" id="{AE6ED15D-2C57-4909-970A-202D915A4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5BD4E32B-226F-46EB-B601-3856A02B70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3" name="Rectangle 7">
              <a:extLst>
                <a:ext uri="{FF2B5EF4-FFF2-40B4-BE49-F238E27FC236}">
                  <a16:creationId xmlns:a16="http://schemas.microsoft.com/office/drawing/2014/main" id="{0F1AAD0C-B296-45B7-9E5A-20BD287701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FD121C73-5C5C-4360-8EB5-E75E90671D9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5" name="Rectangle 9">
              <a:extLst>
                <a:ext uri="{FF2B5EF4-FFF2-40B4-BE49-F238E27FC236}">
                  <a16:creationId xmlns:a16="http://schemas.microsoft.com/office/drawing/2014/main" id="{7820EBA0-29B2-457F-8C42-C6999B8C21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6" name="Rectangle 10">
              <a:extLst>
                <a:ext uri="{FF2B5EF4-FFF2-40B4-BE49-F238E27FC236}">
                  <a16:creationId xmlns:a16="http://schemas.microsoft.com/office/drawing/2014/main" id="{6AA7EA11-CDBF-464E-9243-90C6230956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B624E1B1-6657-49A0-B80A-E1FD4DF1B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E86B2E42-0E10-4A70-B9EF-DB7E343E48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280D859B-0685-4D23-B179-9E42323AB7D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B7BF240D-03CC-44FA-B191-E59014FCD7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A2DCA97-92B7-4E52-BE6A-904A9D22F29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39" name="Oval 5">
              <a:extLst>
                <a:ext uri="{FF2B5EF4-FFF2-40B4-BE49-F238E27FC236}">
                  <a16:creationId xmlns:a16="http://schemas.microsoft.com/office/drawing/2014/main" id="{02A83B32-097D-4E01-B3A8-77C48385959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30E27498-E91D-41E0-A196-9E2FB8692F4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1" name="Rectangle 7">
              <a:extLst>
                <a:ext uri="{FF2B5EF4-FFF2-40B4-BE49-F238E27FC236}">
                  <a16:creationId xmlns:a16="http://schemas.microsoft.com/office/drawing/2014/main" id="{524DBE99-D543-47AC-A2B6-25395BDB7D6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209C606A-12E7-40E3-A6B8-DEE79173C9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3" name="Rectangle 9">
              <a:extLst>
                <a:ext uri="{FF2B5EF4-FFF2-40B4-BE49-F238E27FC236}">
                  <a16:creationId xmlns:a16="http://schemas.microsoft.com/office/drawing/2014/main" id="{73ED221B-16E3-4EBE-8EBC-9F66E803CB3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4" name="Rectangle 10">
              <a:extLst>
                <a:ext uri="{FF2B5EF4-FFF2-40B4-BE49-F238E27FC236}">
                  <a16:creationId xmlns:a16="http://schemas.microsoft.com/office/drawing/2014/main" id="{0D697A95-88D2-47F0-B4DF-915E2EDEDB5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960B0F46-3D82-4FFC-B9BB-9D5BF8DA27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DBC1DB9C-3617-4E82-B521-DF02390A43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265776A6-2E98-464E-8730-90C3148BA8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44252080-8419-4833-996E-5F1D7B09FF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4358203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9"/>
          <p:cNvSpPr>
            <a:spLocks noGrp="1"/>
          </p:cNvSpPr>
          <p:nvPr>
            <p:ph type="pic" sz="quarter" idx="15"/>
          </p:nvPr>
        </p:nvSpPr>
        <p:spPr>
          <a:xfrm>
            <a:off x="5450351" y="1665288"/>
            <a:ext cx="6240000" cy="4716463"/>
          </a:xfrm>
        </p:spPr>
        <p:txBody>
          <a:bodyPr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501651" y="1665289"/>
            <a:ext cx="4456429" cy="47164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5029200" algn="r"/>
              </a:tabLst>
              <a:defRPr>
                <a:latin typeface="+mn-lt"/>
              </a:defRPr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5029200" algn="r"/>
              </a:tabLst>
              <a:defRPr>
                <a:latin typeface="+mn-lt"/>
              </a:defRPr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>
                <a:latin typeface="+mn-lt"/>
              </a:defRPr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5029200" algn="r"/>
              </a:tabLst>
              <a:defRPr>
                <a:latin typeface="+mn-lt"/>
              </a:defRPr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>
                <a:latin typeface="+mn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632EF4-0628-41B2-82A6-C4B3B1304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06665030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 of tex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/>
          <p:cNvSpPr>
            <a:spLocks noGrp="1"/>
          </p:cNvSpPr>
          <p:nvPr>
            <p:ph sz="quarter" idx="10"/>
          </p:nvPr>
        </p:nvSpPr>
        <p:spPr>
          <a:xfrm>
            <a:off x="501651" y="1665289"/>
            <a:ext cx="5305579" cy="47164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5029200" algn="r"/>
              </a:tabLst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5029200" algn="r"/>
              </a:tabLst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5029200" algn="r"/>
              </a:tabLst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20"/>
          </p:nvPr>
        </p:nvSpPr>
        <p:spPr>
          <a:xfrm>
            <a:off x="6381539" y="1665289"/>
            <a:ext cx="5322781" cy="47164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5029200" algn="r"/>
              </a:tabLst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5029200" algn="r"/>
              </a:tabLst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5029200" algn="r"/>
              </a:tabLst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8A9CD2DA-AA83-4DCB-8501-DE5878CC0B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B6144-2726-4520-8393-B7B337E0F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aseCode">
            <a:extLst>
              <a:ext uri="{FF2B5EF4-FFF2-40B4-BE49-F238E27FC236}">
                <a16:creationId xmlns:a16="http://schemas.microsoft.com/office/drawing/2014/main" id="{FA3F73AF-7771-204E-86AB-AF9A33E80403}"/>
              </a:ext>
            </a:extLst>
          </p:cNvPr>
          <p:cNvSpPr txBox="1"/>
          <p:nvPr userDrawn="1"/>
        </p:nvSpPr>
        <p:spPr>
          <a:xfrm>
            <a:off x="6335184" y="6477000"/>
            <a:ext cx="489656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Kinetic Enterprise</a:t>
            </a: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A89AB86D-23C7-BF41-90B1-22ADB149797F}"/>
              </a:ext>
            </a:extLst>
          </p:cNvPr>
          <p:cNvSpPr txBox="1"/>
          <p:nvPr userDrawn="1"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vert="horz" wrap="square" lIns="0" tIns="0" rIns="0" bIns="0" rtlCol="0" anchor="t">
            <a:noAutofit/>
          </a:bodyPr>
          <a:lstStyle/>
          <a:p>
            <a:pPr marL="0" indent="0" algn="l" defTabSz="914400" rtl="0" eaLnBrk="1" latinLnBrk="0" hangingPunct="1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b="0" noProof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Copyright © 2021 Deloitte Development LLC. All rights reserved.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1B64605-1F7B-B74A-BE95-88E701A0AAEB}"/>
              </a:ext>
            </a:extLst>
          </p:cNvPr>
          <p:cNvSpPr txBox="1"/>
          <p:nvPr userDrawn="1"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5931460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columns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3"/>
          <p:cNvSpPr>
            <a:spLocks noGrp="1"/>
          </p:cNvSpPr>
          <p:nvPr>
            <p:ph sz="quarter" idx="10"/>
          </p:nvPr>
        </p:nvSpPr>
        <p:spPr>
          <a:xfrm>
            <a:off x="501651" y="1665289"/>
            <a:ext cx="5305579" cy="47164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5029200" algn="r"/>
              </a:tabLst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5029200" algn="r"/>
              </a:tabLst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5029200" algn="r"/>
              </a:tabLst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quarter" idx="20"/>
          </p:nvPr>
        </p:nvSpPr>
        <p:spPr>
          <a:xfrm>
            <a:off x="6381539" y="1665289"/>
            <a:ext cx="5322781" cy="471646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5029200" algn="r"/>
              </a:tabLst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5029200" algn="r"/>
              </a:tabLst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5029200" algn="r"/>
              </a:tabLst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8A9CD2DA-AA83-4DCB-8501-DE5878CC0B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B6144-2726-4520-8393-B7B337E0F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8380367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Black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E9ED29CA-6A60-490D-9D54-EA7CC7AF832C}"/>
              </a:ext>
            </a:extLst>
          </p:cNvPr>
          <p:cNvGrpSpPr>
            <a:grpSpLocks noChangeAspect="1"/>
          </p:cNvGrpSpPr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bg1"/>
          </a:solidFill>
        </p:grpSpPr>
        <p:sp>
          <p:nvSpPr>
            <p:cNvPr id="31" name="Oval 5">
              <a:extLst>
                <a:ext uri="{FF2B5EF4-FFF2-40B4-BE49-F238E27FC236}">
                  <a16:creationId xmlns:a16="http://schemas.microsoft.com/office/drawing/2014/main" id="{119E2360-A688-44DF-A6BB-76D18177CC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accent1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4265C3C7-34A9-47F1-AB5F-2771E18789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3" name="Rectangle 7">
              <a:extLst>
                <a:ext uri="{FF2B5EF4-FFF2-40B4-BE49-F238E27FC236}">
                  <a16:creationId xmlns:a16="http://schemas.microsoft.com/office/drawing/2014/main" id="{A9400861-EDC5-4A80-9569-C20320CE00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64DC9296-DBBC-4C4E-ACB4-7DA2607D52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3E26591B-8E9F-4856-8284-BF3F8DB6AB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6" name="Rectangle 10">
              <a:extLst>
                <a:ext uri="{FF2B5EF4-FFF2-40B4-BE49-F238E27FC236}">
                  <a16:creationId xmlns:a16="http://schemas.microsoft.com/office/drawing/2014/main" id="{43F42271-5510-4D15-B07B-133237928B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00E9FD99-54D9-422B-9717-D0DD3442A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BAF30821-90D3-436A-8DDF-D130E66447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5C1A565D-B22B-4EE2-ACC9-C993D581F0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0" name="Freeform 14">
              <a:extLst>
                <a:ext uri="{FF2B5EF4-FFF2-40B4-BE49-F238E27FC236}">
                  <a16:creationId xmlns:a16="http://schemas.microsoft.com/office/drawing/2014/main" id="{666738FD-9737-43F5-8E36-896FD725FE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AC175F74-77C8-4969-BBF5-920619ED762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393716" y="727595"/>
            <a:ext cx="5400000" cy="5400000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B345DB50-CB94-4421-9E14-33DABF973475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01651" y="5186207"/>
            <a:ext cx="4446269" cy="89598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lnSpc>
                <a:spcPts val="3200"/>
              </a:lnSpc>
              <a:defRPr sz="3200" b="0">
                <a:solidFill>
                  <a:schemeClr val="accent1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470C5F18-5824-4737-AA04-AA61C1FBBF1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651" y="6381750"/>
            <a:ext cx="4446269" cy="2730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spcAft>
                <a:spcPts val="0"/>
              </a:spcAft>
              <a:defRPr sz="14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0250D39-3CD2-434D-B748-17EED0F3A2F1}"/>
              </a:ext>
            </a:extLst>
          </p:cNvPr>
          <p:cNvGrpSpPr>
            <a:grpSpLocks noChangeAspect="1"/>
          </p:cNvGrpSpPr>
          <p:nvPr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E29F2EAE-0B0B-4311-B8C7-B92308FDB4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rgbClr val="86B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D66D6FD-671C-4971-84E7-3F95D681AA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9" name="Rectangle 7">
              <a:extLst>
                <a:ext uri="{FF2B5EF4-FFF2-40B4-BE49-F238E27FC236}">
                  <a16:creationId xmlns:a16="http://schemas.microsoft.com/office/drawing/2014/main" id="{A0D0BAEB-42C5-4909-8FAE-D062C50979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A442559A-2DAB-4A59-908E-A9F3003354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1" name="Rectangle 9">
              <a:extLst>
                <a:ext uri="{FF2B5EF4-FFF2-40B4-BE49-F238E27FC236}">
                  <a16:creationId xmlns:a16="http://schemas.microsoft.com/office/drawing/2014/main" id="{3319EAFB-82E3-4AA5-8E76-BCBFD48519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2" name="Rectangle 10">
              <a:extLst>
                <a:ext uri="{FF2B5EF4-FFF2-40B4-BE49-F238E27FC236}">
                  <a16:creationId xmlns:a16="http://schemas.microsoft.com/office/drawing/2014/main" id="{1B86A800-7B43-42DC-8F55-2BE218DAA8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74D7DE78-318C-43DC-8425-6815074FDF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8B9FF502-04DE-4886-8EC5-F59E2DDA763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AFD2C9A9-58B2-40D7-900D-9935E569C9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FBFCAACE-51E1-460B-B814-DB6E1935A9A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35D988E-AB9B-4338-8B0B-A9D2FBBD359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8" name="Oval 5">
              <a:extLst>
                <a:ext uri="{FF2B5EF4-FFF2-40B4-BE49-F238E27FC236}">
                  <a16:creationId xmlns:a16="http://schemas.microsoft.com/office/drawing/2014/main" id="{900D145D-F249-4360-A851-84590354DE01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rgbClr val="86B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9" name="Freeform 6">
              <a:extLst>
                <a:ext uri="{FF2B5EF4-FFF2-40B4-BE49-F238E27FC236}">
                  <a16:creationId xmlns:a16="http://schemas.microsoft.com/office/drawing/2014/main" id="{DA91093B-1D7D-4E9C-80DD-053FD0C928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4" name="Rectangle 7">
              <a:extLst>
                <a:ext uri="{FF2B5EF4-FFF2-40B4-BE49-F238E27FC236}">
                  <a16:creationId xmlns:a16="http://schemas.microsoft.com/office/drawing/2014/main" id="{D75F7421-C68D-4202-A0E2-B866717DDEF0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5" name="Freeform 8">
              <a:extLst>
                <a:ext uri="{FF2B5EF4-FFF2-40B4-BE49-F238E27FC236}">
                  <a16:creationId xmlns:a16="http://schemas.microsoft.com/office/drawing/2014/main" id="{6DE98E27-9E3D-4174-9895-EE41667C63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6" name="Rectangle 9">
              <a:extLst>
                <a:ext uri="{FF2B5EF4-FFF2-40B4-BE49-F238E27FC236}">
                  <a16:creationId xmlns:a16="http://schemas.microsoft.com/office/drawing/2014/main" id="{A400316F-9B75-46A7-B1DF-72DD3623FD1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7" name="Rectangle 10">
              <a:extLst>
                <a:ext uri="{FF2B5EF4-FFF2-40B4-BE49-F238E27FC236}">
                  <a16:creationId xmlns:a16="http://schemas.microsoft.com/office/drawing/2014/main" id="{80392710-6741-4A2A-B74E-E7E47B6F6C92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8" name="Freeform 11">
              <a:extLst>
                <a:ext uri="{FF2B5EF4-FFF2-40B4-BE49-F238E27FC236}">
                  <a16:creationId xmlns:a16="http://schemas.microsoft.com/office/drawing/2014/main" id="{7E5628F7-91B4-40CC-93AA-15FE7FE83E9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9" name="Freeform 12">
              <a:extLst>
                <a:ext uri="{FF2B5EF4-FFF2-40B4-BE49-F238E27FC236}">
                  <a16:creationId xmlns:a16="http://schemas.microsoft.com/office/drawing/2014/main" id="{705DD4AC-A5BB-439E-AD61-E7E5A2A004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50" name="Freeform 13">
              <a:extLst>
                <a:ext uri="{FF2B5EF4-FFF2-40B4-BE49-F238E27FC236}">
                  <a16:creationId xmlns:a16="http://schemas.microsoft.com/office/drawing/2014/main" id="{B332C818-B977-4B0B-BF7A-3565E9B5BE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51" name="Freeform 14">
              <a:extLst>
                <a:ext uri="{FF2B5EF4-FFF2-40B4-BE49-F238E27FC236}">
                  <a16:creationId xmlns:a16="http://schemas.microsoft.com/office/drawing/2014/main" id="{01AFB913-ABEF-4721-A184-6CE57CC2AA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156167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3"/>
          <p:cNvSpPr>
            <a:spLocks noGrp="1"/>
          </p:cNvSpPr>
          <p:nvPr>
            <p:ph sz="quarter" idx="10"/>
          </p:nvPr>
        </p:nvSpPr>
        <p:spPr>
          <a:xfrm>
            <a:off x="501652" y="1665289"/>
            <a:ext cx="5355165" cy="44557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5029200" algn="r"/>
              </a:tabLst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5029200" algn="r"/>
              </a:tabLst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5029200" algn="r"/>
              </a:tabLst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21"/>
          </p:nvPr>
        </p:nvSpPr>
        <p:spPr>
          <a:xfrm>
            <a:off x="6341223" y="2125013"/>
            <a:ext cx="5349128" cy="3996000"/>
          </a:xfr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341223" y="1665288"/>
            <a:ext cx="5349128" cy="42068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01650" y="6121014"/>
            <a:ext cx="11188700" cy="260737"/>
          </a:xfrm>
        </p:spPr>
        <p:txBody>
          <a:bodyPr>
            <a:noAutofit/>
          </a:bodyPr>
          <a:lstStyle>
            <a:lvl1pPr>
              <a:spcAft>
                <a:spcPts val="0"/>
              </a:spcAft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E911C489-B226-49BC-B069-119CF8BC96E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F47218A4-44FE-4E96-A903-7AD44AF4E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953416071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21"/>
          </p:nvPr>
        </p:nvSpPr>
        <p:spPr>
          <a:xfrm>
            <a:off x="6341221" y="2125013"/>
            <a:ext cx="5349129" cy="3996000"/>
          </a:xfrm>
        </p:spPr>
        <p:txBody>
          <a:bodyPr>
            <a:noAutofit/>
          </a:bodyPr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2"/>
          </p:nvPr>
        </p:nvSpPr>
        <p:spPr>
          <a:xfrm>
            <a:off x="6341222" y="1665288"/>
            <a:ext cx="5349129" cy="42068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01649" y="6121014"/>
            <a:ext cx="11165419" cy="260737"/>
          </a:xfrm>
        </p:spPr>
        <p:txBody>
          <a:bodyPr>
            <a:noAutofit/>
          </a:bodyPr>
          <a:lstStyle>
            <a:lvl1pPr>
              <a:spcAft>
                <a:spcPts val="0"/>
              </a:spcAft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hart Placeholder 2"/>
          <p:cNvSpPr>
            <a:spLocks noGrp="1"/>
          </p:cNvSpPr>
          <p:nvPr>
            <p:ph type="chart" sz="quarter" idx="24"/>
          </p:nvPr>
        </p:nvSpPr>
        <p:spPr>
          <a:xfrm>
            <a:off x="501650" y="2125013"/>
            <a:ext cx="5349240" cy="3996000"/>
          </a:xfrm>
        </p:spPr>
        <p:txBody>
          <a:bodyPr>
            <a:noAutofit/>
          </a:bodyPr>
          <a:lstStyle/>
          <a:p>
            <a:r>
              <a:rPr lang="en-US"/>
              <a:t>Click icon to add chart</a:t>
            </a:r>
            <a:endParaRPr lang="en-GB"/>
          </a:p>
        </p:txBody>
      </p:sp>
      <p:sp>
        <p:nvSpPr>
          <p:cNvPr id="12" name="Text Placeholder 5"/>
          <p:cNvSpPr>
            <a:spLocks noGrp="1"/>
          </p:cNvSpPr>
          <p:nvPr>
            <p:ph type="body" sz="quarter" idx="25"/>
          </p:nvPr>
        </p:nvSpPr>
        <p:spPr>
          <a:xfrm>
            <a:off x="501649" y="1665288"/>
            <a:ext cx="5349240" cy="420687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D528E1B-5BDF-48B1-B9CD-A31A99631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56A696DA-71F5-44D5-B231-17F470D2F6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052607273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501650" y="1665289"/>
            <a:ext cx="4431857" cy="47164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5029200" algn="r"/>
              </a:tabLst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5029200" algn="r"/>
              </a:tabLst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5029200" algn="r"/>
              </a:tabLst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6"/>
          </p:nvPr>
        </p:nvSpPr>
        <p:spPr>
          <a:xfrm>
            <a:off x="5450349" y="1665289"/>
            <a:ext cx="6240000" cy="47164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5029200" algn="r"/>
              </a:tabLst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5029200" algn="r"/>
              </a:tabLst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5029200" algn="r"/>
              </a:tabLst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DCFBECF-F261-4066-B77C-A1FCF54AA07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6E9BEEDA-6F6F-4BD9-B1D8-9731D1B037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014891889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 with 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3"/>
          <p:cNvSpPr>
            <a:spLocks noGrp="1"/>
          </p:cNvSpPr>
          <p:nvPr>
            <p:ph sz="quarter" idx="10"/>
          </p:nvPr>
        </p:nvSpPr>
        <p:spPr>
          <a:xfrm>
            <a:off x="7577882" y="1658680"/>
            <a:ext cx="4112468" cy="4723072"/>
          </a:xfrm>
          <a:prstGeom prst="rect">
            <a:avLst/>
          </a:prstGeom>
        </p:spPr>
        <p:txBody>
          <a:bodyPr>
            <a:noAutofit/>
          </a:bodyPr>
          <a:lstStyle>
            <a:lvl1pPr>
              <a:tabLst>
                <a:tab pos="5029200" algn="r"/>
              </a:tabLst>
              <a:defRPr sz="2100">
                <a:solidFill>
                  <a:schemeClr val="accent3"/>
                </a:solidFill>
              </a:defRPr>
            </a:lvl1pPr>
            <a:lvl2pPr>
              <a:tabLst>
                <a:tab pos="5029200" algn="r"/>
              </a:tabLst>
              <a:defRPr/>
            </a:lvl2pPr>
            <a:lvl3pPr>
              <a:tabLst>
                <a:tab pos="5029200" algn="r"/>
              </a:tabLst>
              <a:defRPr/>
            </a:lvl3pPr>
            <a:lvl4pPr>
              <a:tabLst>
                <a:tab pos="5029200" algn="r"/>
              </a:tabLst>
              <a:defRPr/>
            </a:lvl4pPr>
            <a:lvl5pPr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6"/>
          </p:nvPr>
        </p:nvSpPr>
        <p:spPr>
          <a:xfrm>
            <a:off x="501651" y="1665288"/>
            <a:ext cx="6506348" cy="471646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FontTx/>
              <a:buNone/>
              <a:tabLst>
                <a:tab pos="5029200" algn="r"/>
              </a:tabLst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tabLst>
                <a:tab pos="5029200" algn="r"/>
              </a:tabLst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tabLst>
                <a:tab pos="5029200" algn="r"/>
              </a:tabLst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tabLst>
                <a:tab pos="5029200" algn="r"/>
              </a:tabLst>
              <a:defRPr baseline="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68009483-F3D1-4AD9-8031-CEB4620DB8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51FE75E2-F986-4CD3-8A43-338DEE272C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81136613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hart Placeholder 3"/>
          <p:cNvSpPr>
            <a:spLocks noGrp="1"/>
          </p:cNvSpPr>
          <p:nvPr>
            <p:ph type="chart" sz="quarter" idx="15"/>
          </p:nvPr>
        </p:nvSpPr>
        <p:spPr>
          <a:xfrm>
            <a:off x="504000" y="2051999"/>
            <a:ext cx="3549549" cy="4069014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8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501650" y="1659145"/>
            <a:ext cx="3549549" cy="392112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Chart Placeholder 3"/>
          <p:cNvSpPr>
            <a:spLocks noGrp="1"/>
          </p:cNvSpPr>
          <p:nvPr>
            <p:ph type="chart" sz="quarter" idx="19"/>
          </p:nvPr>
        </p:nvSpPr>
        <p:spPr>
          <a:xfrm>
            <a:off x="4322401" y="2051999"/>
            <a:ext cx="3549549" cy="4069014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4321226" y="1659145"/>
            <a:ext cx="3549549" cy="392112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Chart Placeholder 3"/>
          <p:cNvSpPr>
            <a:spLocks noGrp="1"/>
          </p:cNvSpPr>
          <p:nvPr>
            <p:ph type="chart" sz="quarter" idx="21"/>
          </p:nvPr>
        </p:nvSpPr>
        <p:spPr>
          <a:xfrm>
            <a:off x="8140801" y="2051999"/>
            <a:ext cx="3549549" cy="4069014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noProof="0"/>
              <a:t>Click icon to add chart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22"/>
          </p:nvPr>
        </p:nvSpPr>
        <p:spPr>
          <a:xfrm>
            <a:off x="8140801" y="1659145"/>
            <a:ext cx="3549549" cy="398256"/>
          </a:xfrm>
        </p:spPr>
        <p:txBody>
          <a:bodyPr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501649" y="6121014"/>
            <a:ext cx="11165419" cy="260737"/>
          </a:xfrm>
        </p:spPr>
        <p:txBody>
          <a:bodyPr>
            <a:noAutofit/>
          </a:bodyPr>
          <a:lstStyle>
            <a:lvl1pPr>
              <a:spcAft>
                <a:spcPts val="0"/>
              </a:spcAft>
              <a:defRPr sz="9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F3BAE7D4-2DCE-493F-8804-6735FFDC6D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0AA8666D-884E-4CE4-A16C-E06A6E0BA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18956924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prof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501649" y="1674086"/>
            <a:ext cx="2712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5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3327216" y="1674086"/>
            <a:ext cx="2712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6152783" y="1674086"/>
            <a:ext cx="2712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8978351" y="1674086"/>
            <a:ext cx="2712000" cy="1260000"/>
          </a:xfrm>
        </p:spPr>
        <p:txBody>
          <a:bodyPr lIns="0" tIns="0" rIns="0" bIns="0">
            <a:noAutofit/>
          </a:bodyPr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501650" y="3124200"/>
            <a:ext cx="2720468" cy="3257548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0"/>
              </a:spcAft>
              <a:defRPr/>
            </a:lvl7pPr>
            <a:lvl8pPr marL="356400" indent="-176400">
              <a:spcAft>
                <a:spcPts val="0"/>
              </a:spcAft>
              <a:defRPr/>
            </a:lvl8pPr>
            <a:lvl9pPr marL="356400" indent="-176400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6149963" y="3120551"/>
            <a:ext cx="2712000" cy="3261199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0"/>
              </a:spcAft>
              <a:defRPr/>
            </a:lvl7pPr>
            <a:lvl8pPr marL="356400" indent="-176400">
              <a:spcAft>
                <a:spcPts val="0"/>
              </a:spcAft>
              <a:defRPr/>
            </a:lvl8pPr>
            <a:lvl9pPr marL="356400" indent="-176400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30040" y="3124200"/>
            <a:ext cx="2712000" cy="3257549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0"/>
              </a:spcAft>
              <a:defRPr/>
            </a:lvl7pPr>
            <a:lvl8pPr marL="356400" indent="-176400">
              <a:spcAft>
                <a:spcPts val="0"/>
              </a:spcAft>
              <a:defRPr/>
            </a:lvl8pPr>
            <a:lvl9pPr marL="356400" indent="-176400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8993169" y="3108508"/>
            <a:ext cx="2697183" cy="327324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0"/>
              </a:spcAft>
              <a:defRPr/>
            </a:lvl7pPr>
            <a:lvl8pPr marL="356400" indent="-176400">
              <a:spcAft>
                <a:spcPts val="0"/>
              </a:spcAft>
              <a:defRPr/>
            </a:lvl8pPr>
            <a:lvl9pPr marL="356400" indent="-176400">
              <a:spcAft>
                <a:spcPts val="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CB36819A-C0CE-4CC8-96BE-D57C8135F44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A14F8B0D-4D62-4988-B307-1BB6BBEEC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5841089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 profi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04000" y="1672337"/>
            <a:ext cx="5496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24085" y="1665377"/>
            <a:ext cx="5475067" cy="60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04000" y="4065173"/>
            <a:ext cx="5496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24085" y="4065173"/>
            <a:ext cx="5475067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8" name="Picture Placeholder 11"/>
          <p:cNvSpPr>
            <a:spLocks noGrp="1"/>
          </p:cNvSpPr>
          <p:nvPr>
            <p:ph type="pic" sz="quarter" idx="25"/>
          </p:nvPr>
        </p:nvSpPr>
        <p:spPr>
          <a:xfrm>
            <a:off x="504000" y="1845377"/>
            <a:ext cx="1968000" cy="1476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Picture Placeholder 11"/>
          <p:cNvSpPr>
            <a:spLocks noGrp="1"/>
          </p:cNvSpPr>
          <p:nvPr>
            <p:ph type="pic" sz="quarter" idx="27"/>
          </p:nvPr>
        </p:nvSpPr>
        <p:spPr>
          <a:xfrm>
            <a:off x="6224085" y="1845377"/>
            <a:ext cx="1968000" cy="1476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0" name="Picture Placeholder 11"/>
          <p:cNvSpPr>
            <a:spLocks noGrp="1"/>
          </p:cNvSpPr>
          <p:nvPr>
            <p:ph type="pic" sz="quarter" idx="29"/>
          </p:nvPr>
        </p:nvSpPr>
        <p:spPr>
          <a:xfrm>
            <a:off x="504000" y="4256213"/>
            <a:ext cx="1968000" cy="1476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1" name="Picture Placeholder 11"/>
          <p:cNvSpPr>
            <a:spLocks noGrp="1"/>
          </p:cNvSpPr>
          <p:nvPr>
            <p:ph type="pic" sz="quarter" idx="31"/>
          </p:nvPr>
        </p:nvSpPr>
        <p:spPr>
          <a:xfrm>
            <a:off x="6224085" y="4256213"/>
            <a:ext cx="1968000" cy="1476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2"/>
          </p:nvPr>
        </p:nvSpPr>
        <p:spPr>
          <a:xfrm>
            <a:off x="2683483" y="1845377"/>
            <a:ext cx="3288000" cy="1944000"/>
          </a:xfrm>
        </p:spPr>
        <p:txBody>
          <a:bodyPr>
            <a:noAutofit/>
          </a:bodyPr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397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33"/>
          </p:nvPr>
        </p:nvSpPr>
        <p:spPr>
          <a:xfrm>
            <a:off x="8396560" y="1845377"/>
            <a:ext cx="3302592" cy="1944000"/>
          </a:xfrm>
        </p:spPr>
        <p:txBody>
          <a:bodyPr>
            <a:noAutofit/>
          </a:bodyPr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397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34"/>
          </p:nvPr>
        </p:nvSpPr>
        <p:spPr>
          <a:xfrm>
            <a:off x="2683483" y="4256213"/>
            <a:ext cx="3288000" cy="1944000"/>
          </a:xfrm>
        </p:spPr>
        <p:txBody>
          <a:bodyPr>
            <a:noAutofit/>
          </a:bodyPr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397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6" name="Text Placeholder 12"/>
          <p:cNvSpPr>
            <a:spLocks noGrp="1"/>
          </p:cNvSpPr>
          <p:nvPr>
            <p:ph type="body" sz="quarter" idx="35"/>
          </p:nvPr>
        </p:nvSpPr>
        <p:spPr>
          <a:xfrm>
            <a:off x="8396560" y="4256213"/>
            <a:ext cx="3302592" cy="1944000"/>
          </a:xfrm>
        </p:spPr>
        <p:txBody>
          <a:bodyPr>
            <a:noAutofit/>
          </a:bodyPr>
          <a:lstStyle>
            <a:lvl1pPr marL="0" indent="0" algn="l">
              <a:spcAft>
                <a:spcPts val="0"/>
              </a:spcAft>
              <a:buFontTx/>
              <a:buNone/>
              <a:defRPr b="1"/>
            </a:lvl1pPr>
            <a:lvl2pPr marL="139700" indent="-139700" algn="l"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b="0"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2753468-486C-4E44-B97B-3442F4990D23}"/>
              </a:ext>
            </a:extLst>
          </p:cNvPr>
          <p:cNvSpPr/>
          <p:nvPr/>
        </p:nvSpPr>
        <p:spPr>
          <a:xfrm>
            <a:off x="476780" y="1669027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44C2095-0900-4569-A109-645CF4777A8D}"/>
              </a:ext>
            </a:extLst>
          </p:cNvPr>
          <p:cNvSpPr/>
          <p:nvPr/>
        </p:nvSpPr>
        <p:spPr>
          <a:xfrm>
            <a:off x="6184900" y="1669027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8A3CDF-F5A1-44AC-9648-5A3D0461AB03}"/>
              </a:ext>
            </a:extLst>
          </p:cNvPr>
          <p:cNvSpPr/>
          <p:nvPr/>
        </p:nvSpPr>
        <p:spPr>
          <a:xfrm>
            <a:off x="469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A9EEEA-4AE4-43FE-9262-BC961D83A4C2}"/>
              </a:ext>
            </a:extLst>
          </p:cNvPr>
          <p:cNvSpPr/>
          <p:nvPr/>
        </p:nvSpPr>
        <p:spPr>
          <a:xfrm>
            <a:off x="6184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E14920E0-BAB9-44E6-A33A-5F4B6E751C0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3" name="Title Placeholder 1">
            <a:extLst>
              <a:ext uri="{FF2B5EF4-FFF2-40B4-BE49-F238E27FC236}">
                <a16:creationId xmlns:a16="http://schemas.microsoft.com/office/drawing/2014/main" id="{B186F496-8F3D-4D1B-850D-31517B35E6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0DA35B-33FF-43EA-B25A-C41FAE3895FE}"/>
              </a:ext>
            </a:extLst>
          </p:cNvPr>
          <p:cNvSpPr/>
          <p:nvPr/>
        </p:nvSpPr>
        <p:spPr>
          <a:xfrm>
            <a:off x="476780" y="1669027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FDB6557-D6FD-466B-8D3E-3CA708F12E73}"/>
              </a:ext>
            </a:extLst>
          </p:cNvPr>
          <p:cNvSpPr/>
          <p:nvPr/>
        </p:nvSpPr>
        <p:spPr>
          <a:xfrm>
            <a:off x="6184900" y="1669027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FB24D0F-7771-4CE5-8960-0A3E81C0F642}"/>
              </a:ext>
            </a:extLst>
          </p:cNvPr>
          <p:cNvSpPr/>
          <p:nvPr/>
        </p:nvSpPr>
        <p:spPr>
          <a:xfrm>
            <a:off x="469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77787FC-D28B-408A-8718-323CBB5A4885}"/>
              </a:ext>
            </a:extLst>
          </p:cNvPr>
          <p:cNvSpPr/>
          <p:nvPr/>
        </p:nvSpPr>
        <p:spPr>
          <a:xfrm>
            <a:off x="6184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843AFDC-68A4-4D09-8F2E-8F5868A21405}"/>
              </a:ext>
            </a:extLst>
          </p:cNvPr>
          <p:cNvSpPr/>
          <p:nvPr userDrawn="1"/>
        </p:nvSpPr>
        <p:spPr>
          <a:xfrm>
            <a:off x="476780" y="1669027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1E9E8D4-00A2-44E2-A14B-6AEA5102B278}"/>
              </a:ext>
            </a:extLst>
          </p:cNvPr>
          <p:cNvSpPr/>
          <p:nvPr userDrawn="1"/>
        </p:nvSpPr>
        <p:spPr>
          <a:xfrm>
            <a:off x="6184900" y="1669027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EFD725F-23DE-4826-A867-5F9CE983F8F2}"/>
              </a:ext>
            </a:extLst>
          </p:cNvPr>
          <p:cNvSpPr/>
          <p:nvPr userDrawn="1"/>
        </p:nvSpPr>
        <p:spPr>
          <a:xfrm>
            <a:off x="469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AC698B6-FF29-48D7-A20E-957F651B531E}"/>
              </a:ext>
            </a:extLst>
          </p:cNvPr>
          <p:cNvSpPr/>
          <p:nvPr userDrawn="1"/>
        </p:nvSpPr>
        <p:spPr>
          <a:xfrm>
            <a:off x="6184900" y="4065173"/>
            <a:ext cx="55368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412892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alifications 2 x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512874" y="1857892"/>
            <a:ext cx="5466824" cy="1695450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1"/>
          </p:nvPr>
        </p:nvSpPr>
        <p:spPr>
          <a:xfrm>
            <a:off x="6246195" y="1857892"/>
            <a:ext cx="5444156" cy="1695450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Rectangle 3"/>
          <p:cNvSpPr/>
          <p:nvPr/>
        </p:nvSpPr>
        <p:spPr>
          <a:xfrm>
            <a:off x="504000" y="1705378"/>
            <a:ext cx="5466824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46195" y="1705378"/>
            <a:ext cx="5452957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6" name="Picture Placeholder 29"/>
          <p:cNvSpPr>
            <a:spLocks noGrp="1"/>
          </p:cNvSpPr>
          <p:nvPr>
            <p:ph type="pic" sz="quarter" idx="19" hasCustomPrompt="1"/>
          </p:nvPr>
        </p:nvSpPr>
        <p:spPr>
          <a:xfrm>
            <a:off x="4769491" y="1857892"/>
            <a:ext cx="1210207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 noProof="0">
                <a:solidFill>
                  <a:schemeClr val="bg1"/>
                </a:solidFill>
              </a:rPr>
              <a:t>Co-brand</a:t>
            </a:r>
            <a:br>
              <a:rPr lang="en-US" sz="1200" noProof="0">
                <a:solidFill>
                  <a:schemeClr val="bg1"/>
                </a:solidFill>
              </a:rPr>
            </a:br>
            <a:r>
              <a:rPr lang="en-US" sz="12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7" name="Picture Placeholder 29"/>
          <p:cNvSpPr>
            <a:spLocks noGrp="1"/>
          </p:cNvSpPr>
          <p:nvPr>
            <p:ph type="pic" sz="quarter" idx="20" hasCustomPrompt="1"/>
          </p:nvPr>
        </p:nvSpPr>
        <p:spPr>
          <a:xfrm>
            <a:off x="10446190" y="1857892"/>
            <a:ext cx="1244161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 noProof="0">
                <a:solidFill>
                  <a:schemeClr val="bg1"/>
                </a:solidFill>
              </a:rPr>
              <a:t>Co-brand</a:t>
            </a:r>
            <a:br>
              <a:rPr lang="en-US" sz="1200" noProof="0">
                <a:solidFill>
                  <a:schemeClr val="bg1"/>
                </a:solidFill>
              </a:rPr>
            </a:br>
            <a:r>
              <a:rPr lang="en-US" sz="1200" noProof="0">
                <a:solidFill>
                  <a:schemeClr val="bg1"/>
                </a:solidFill>
              </a:rPr>
              <a:t>Logo</a:t>
            </a:r>
          </a:p>
          <a:p>
            <a:endParaRPr lang="en-US" noProof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3703CC-2625-4A3C-9057-35BB359C858C}"/>
              </a:ext>
            </a:extLst>
          </p:cNvPr>
          <p:cNvSpPr/>
          <p:nvPr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497003E-0D5A-4199-A9D0-BFB3CBF4A0D4}"/>
              </a:ext>
            </a:extLst>
          </p:cNvPr>
          <p:cNvSpPr/>
          <p:nvPr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4074C3BE-314B-470C-927B-DBC4A457D9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E8EE9A28-CEAF-410C-B504-E930E2347F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1FFC15-3C97-48B0-861A-657AC081F266}"/>
              </a:ext>
            </a:extLst>
          </p:cNvPr>
          <p:cNvSpPr/>
          <p:nvPr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5725472-BC96-48FD-96B0-C09B68923B28}"/>
              </a:ext>
            </a:extLst>
          </p:cNvPr>
          <p:cNvSpPr/>
          <p:nvPr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5FA341-4A36-4ACA-8A69-078973CB3576}"/>
              </a:ext>
            </a:extLst>
          </p:cNvPr>
          <p:cNvSpPr/>
          <p:nvPr userDrawn="1"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A340598-BE63-4AF2-A3A7-B484B6E166D5}"/>
              </a:ext>
            </a:extLst>
          </p:cNvPr>
          <p:cNvSpPr/>
          <p:nvPr userDrawn="1"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36181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alifications 2 x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04000" y="1705378"/>
            <a:ext cx="5466824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246195" y="1705378"/>
            <a:ext cx="5452957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7" name="Picture Placeholder 29"/>
          <p:cNvSpPr>
            <a:spLocks noGrp="1"/>
          </p:cNvSpPr>
          <p:nvPr>
            <p:ph type="pic" sz="quarter" idx="20" hasCustomPrompt="1"/>
          </p:nvPr>
        </p:nvSpPr>
        <p:spPr>
          <a:xfrm>
            <a:off x="10456702" y="1857892"/>
            <a:ext cx="1244161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>
                <a:solidFill>
                  <a:schemeClr val="bg1"/>
                </a:solidFill>
              </a:rPr>
              <a:t>Co-brand</a:t>
            </a:r>
            <a:br>
              <a:rPr lang="en-US" sz="1200">
                <a:solidFill>
                  <a:schemeClr val="bg1"/>
                </a:solidFill>
              </a:rPr>
            </a:br>
            <a:r>
              <a:rPr lang="en-US" sz="1200">
                <a:solidFill>
                  <a:schemeClr val="bg1"/>
                </a:solidFill>
              </a:rPr>
              <a:t>Logo</a:t>
            </a:r>
          </a:p>
          <a:p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504001" y="4103518"/>
            <a:ext cx="5468943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246194" y="4103518"/>
            <a:ext cx="5444716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spcAft>
                <a:spcPts val="1000"/>
              </a:spcAft>
            </a:pPr>
            <a:endParaRPr lang="en-GB" sz="1100">
              <a:solidFill>
                <a:schemeClr val="bg1"/>
              </a:solidFill>
            </a:endParaRPr>
          </a:p>
        </p:txBody>
      </p:sp>
      <p:sp>
        <p:nvSpPr>
          <p:cNvPr id="14" name="Picture Placeholder 29"/>
          <p:cNvSpPr>
            <a:spLocks noGrp="1"/>
          </p:cNvSpPr>
          <p:nvPr>
            <p:ph type="pic" sz="quarter" idx="24" hasCustomPrompt="1"/>
          </p:nvPr>
        </p:nvSpPr>
        <p:spPr>
          <a:xfrm>
            <a:off x="4754494" y="4249682"/>
            <a:ext cx="1239381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>
                <a:solidFill>
                  <a:schemeClr val="bg1"/>
                </a:solidFill>
              </a:rPr>
              <a:t>Co-brand</a:t>
            </a:r>
            <a:br>
              <a:rPr lang="en-US" sz="1200">
                <a:solidFill>
                  <a:schemeClr val="bg1"/>
                </a:solidFill>
              </a:rPr>
            </a:br>
            <a:r>
              <a:rPr lang="en-US" sz="1200">
                <a:solidFill>
                  <a:schemeClr val="bg1"/>
                </a:solidFill>
              </a:rPr>
              <a:t>Logo</a:t>
            </a:r>
          </a:p>
          <a:p>
            <a:endParaRPr lang="en-GB"/>
          </a:p>
        </p:txBody>
      </p:sp>
      <p:sp>
        <p:nvSpPr>
          <p:cNvPr id="15" name="Picture Placeholder 29"/>
          <p:cNvSpPr>
            <a:spLocks noGrp="1"/>
          </p:cNvSpPr>
          <p:nvPr>
            <p:ph type="pic" sz="quarter" idx="25" hasCustomPrompt="1"/>
          </p:nvPr>
        </p:nvSpPr>
        <p:spPr>
          <a:xfrm>
            <a:off x="10454993" y="4249682"/>
            <a:ext cx="1244160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>
                <a:solidFill>
                  <a:schemeClr val="bg1"/>
                </a:solidFill>
              </a:rPr>
              <a:t>Co-brand</a:t>
            </a:r>
            <a:br>
              <a:rPr lang="en-US" sz="1200">
                <a:solidFill>
                  <a:schemeClr val="bg1"/>
                </a:solidFill>
              </a:rPr>
            </a:br>
            <a:r>
              <a:rPr lang="en-US" sz="1200">
                <a:solidFill>
                  <a:schemeClr val="bg1"/>
                </a:solidFill>
              </a:rPr>
              <a:t>Logo</a:t>
            </a:r>
          </a:p>
          <a:p>
            <a:endParaRPr lang="en-GB"/>
          </a:p>
        </p:txBody>
      </p:sp>
      <p:sp>
        <p:nvSpPr>
          <p:cNvPr id="17" name="Picture Placeholder 29"/>
          <p:cNvSpPr>
            <a:spLocks noGrp="1"/>
          </p:cNvSpPr>
          <p:nvPr>
            <p:ph type="pic" sz="quarter" idx="19" hasCustomPrompt="1"/>
          </p:nvPr>
        </p:nvSpPr>
        <p:spPr>
          <a:xfrm>
            <a:off x="4769491" y="1857892"/>
            <a:ext cx="1210207" cy="549275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None/>
              <a:tabLst/>
              <a:defRPr sz="900"/>
            </a:lvl1pPr>
          </a:lstStyle>
          <a:p>
            <a:pPr>
              <a:spcBef>
                <a:spcPct val="0"/>
              </a:spcBef>
            </a:pPr>
            <a:r>
              <a:rPr lang="en-US" sz="1200">
                <a:solidFill>
                  <a:schemeClr val="bg1"/>
                </a:solidFill>
              </a:rPr>
              <a:t>Co-brand</a:t>
            </a:r>
            <a:br>
              <a:rPr lang="en-US" sz="1200">
                <a:solidFill>
                  <a:schemeClr val="bg1"/>
                </a:solidFill>
              </a:rPr>
            </a:br>
            <a:r>
              <a:rPr lang="en-US" sz="1200">
                <a:solidFill>
                  <a:schemeClr val="bg1"/>
                </a:solidFill>
              </a:rPr>
              <a:t>Logo</a:t>
            </a:r>
          </a:p>
          <a:p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32462FA-7D20-4E6B-9335-5F0CC56925D0}"/>
              </a:ext>
            </a:extLst>
          </p:cNvPr>
          <p:cNvSpPr/>
          <p:nvPr/>
        </p:nvSpPr>
        <p:spPr>
          <a:xfrm>
            <a:off x="469899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AF616D-3F67-4FD6-BC16-ABC13A0ACA22}"/>
              </a:ext>
            </a:extLst>
          </p:cNvPr>
          <p:cNvSpPr/>
          <p:nvPr/>
        </p:nvSpPr>
        <p:spPr>
          <a:xfrm>
            <a:off x="6167796" y="1705379"/>
            <a:ext cx="5544000" cy="530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1986DCA-1B97-4EC9-A852-97E5340E26DC}"/>
              </a:ext>
            </a:extLst>
          </p:cNvPr>
          <p:cNvSpPr/>
          <p:nvPr/>
        </p:nvSpPr>
        <p:spPr>
          <a:xfrm>
            <a:off x="469899" y="4103519"/>
            <a:ext cx="5544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1E9D44-54F1-4CE7-8FDF-78DC08D29E3F}"/>
              </a:ext>
            </a:extLst>
          </p:cNvPr>
          <p:cNvSpPr/>
          <p:nvPr/>
        </p:nvSpPr>
        <p:spPr>
          <a:xfrm>
            <a:off x="6167796" y="4103519"/>
            <a:ext cx="5544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>
            <a:noAutofit/>
          </a:bodyPr>
          <a:lstStyle/>
          <a:p>
            <a:pPr algn="ctr">
              <a:spcAft>
                <a:spcPts val="1333"/>
              </a:spcAft>
            </a:pPr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3CAAD7DA-8C87-4BD9-82C1-81D09B5A7A7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3" name="Title Placeholder 1">
            <a:extLst>
              <a:ext uri="{FF2B5EF4-FFF2-40B4-BE49-F238E27FC236}">
                <a16:creationId xmlns:a16="http://schemas.microsoft.com/office/drawing/2014/main" id="{9957D34C-FCB8-47FD-97FA-BF6A4F7FE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DE12908D-2FA0-48AB-B2FF-08FF4335719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12874" y="1857892"/>
            <a:ext cx="5466824" cy="1695450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5" name="Text Placeholder 8">
            <a:extLst>
              <a:ext uri="{FF2B5EF4-FFF2-40B4-BE49-F238E27FC236}">
                <a16:creationId xmlns:a16="http://schemas.microsoft.com/office/drawing/2014/main" id="{8DB1A9EF-276C-4FE9-B33D-E2267D9DB46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6194" y="1857892"/>
            <a:ext cx="5466824" cy="1695450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C2A7C1E0-8314-4B78-902A-0828B984B27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297" y="4249681"/>
            <a:ext cx="5466824" cy="1695450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7" name="Text Placeholder 8">
            <a:extLst>
              <a:ext uri="{FF2B5EF4-FFF2-40B4-BE49-F238E27FC236}">
                <a16:creationId xmlns:a16="http://schemas.microsoft.com/office/drawing/2014/main" id="{9057B8DE-1E5B-4E78-8FC1-456B14A880F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246194" y="4249681"/>
            <a:ext cx="5466824" cy="1695450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8765407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green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320000" y="1705968"/>
            <a:ext cx="3556117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04000" y="1700214"/>
            <a:ext cx="3560000" cy="5975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115300" y="1705968"/>
            <a:ext cx="3583853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100" noProof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CD5B122-EABE-4ECA-819A-54D0AA2130F9}"/>
              </a:ext>
            </a:extLst>
          </p:cNvPr>
          <p:cNvSpPr/>
          <p:nvPr/>
        </p:nvSpPr>
        <p:spPr>
          <a:xfrm>
            <a:off x="4278313" y="1705968"/>
            <a:ext cx="3636962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F78E2E-2B9E-4E32-8A54-BC55293CD3C9}"/>
              </a:ext>
            </a:extLst>
          </p:cNvPr>
          <p:cNvSpPr/>
          <p:nvPr/>
        </p:nvSpPr>
        <p:spPr>
          <a:xfrm>
            <a:off x="469900" y="1705968"/>
            <a:ext cx="3627438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B0F314D-E019-4AD3-B954-818463FF0B9D}"/>
              </a:ext>
            </a:extLst>
          </p:cNvPr>
          <p:cNvSpPr/>
          <p:nvPr/>
        </p:nvSpPr>
        <p:spPr>
          <a:xfrm>
            <a:off x="8104176" y="1705968"/>
            <a:ext cx="3629025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467" noProof="0">
              <a:solidFill>
                <a:schemeClr val="bg1"/>
              </a:solidFill>
            </a:endParaRP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E69DF469-1C05-4DC1-B6C9-2712D9E1B83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itle Placeholder 1">
            <a:extLst>
              <a:ext uri="{FF2B5EF4-FFF2-40B4-BE49-F238E27FC236}">
                <a16:creationId xmlns:a16="http://schemas.microsoft.com/office/drawing/2014/main" id="{77DBFC5B-8E23-48FC-97C3-38FCFE62536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F739EC70-7463-4AC3-840B-4FCA6DF3973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12874" y="1857891"/>
            <a:ext cx="3584464" cy="3839303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A85F1297-532C-478B-8C8C-A7A406ADF2C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4325938" y="1861481"/>
            <a:ext cx="3584464" cy="3839303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72E6BFE1-0779-4417-985A-E1020673A1F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148737" y="1857890"/>
            <a:ext cx="3584464" cy="3839303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52871707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Black Page Image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DEF77F0F-DE6A-48C9-92BD-013174DD643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1" name="Text Placeholder 4">
            <a:extLst>
              <a:ext uri="{FF2B5EF4-FFF2-40B4-BE49-F238E27FC236}">
                <a16:creationId xmlns:a16="http://schemas.microsoft.com/office/drawing/2014/main" id="{EE5D7BA0-7E63-4F55-8707-FB998AF96C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651" y="6381750"/>
            <a:ext cx="4446269" cy="27305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spcAft>
                <a:spcPts val="0"/>
              </a:spcAft>
              <a:defRPr sz="14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C1D43B-9933-4650-9DD5-73494BECAE5A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501651" y="5186207"/>
            <a:ext cx="4446269" cy="895983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algn="l">
              <a:lnSpc>
                <a:spcPts val="3200"/>
              </a:lnSpc>
              <a:defRPr sz="3200" b="0">
                <a:solidFill>
                  <a:schemeClr val="accent1"/>
                </a:solidFill>
                <a:latin typeface="Calibri Light" panose="020F0302020204030204" pitchFamily="34" charset="0"/>
                <a:ea typeface="Open Sans" panose="020B060603050402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5EEA3F2-C909-4275-956A-5518D341D424}"/>
              </a:ext>
            </a:extLst>
          </p:cNvPr>
          <p:cNvGrpSpPr>
            <a:grpSpLocks noChangeAspect="1"/>
          </p:cNvGrpSpPr>
          <p:nvPr/>
        </p:nvGrpSpPr>
        <p:grpSpPr>
          <a:xfrm>
            <a:off x="475325" y="457200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31" name="Oval 5">
              <a:extLst>
                <a:ext uri="{FF2B5EF4-FFF2-40B4-BE49-F238E27FC236}">
                  <a16:creationId xmlns:a16="http://schemas.microsoft.com/office/drawing/2014/main" id="{619F8D2D-E0FF-4267-BB4C-23E0F19AA0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2" name="Freeform 6">
              <a:extLst>
                <a:ext uri="{FF2B5EF4-FFF2-40B4-BE49-F238E27FC236}">
                  <a16:creationId xmlns:a16="http://schemas.microsoft.com/office/drawing/2014/main" id="{40BDA8F6-D1EC-4590-8515-7F2E0D9EE1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3" name="Rectangle 7">
              <a:extLst>
                <a:ext uri="{FF2B5EF4-FFF2-40B4-BE49-F238E27FC236}">
                  <a16:creationId xmlns:a16="http://schemas.microsoft.com/office/drawing/2014/main" id="{8E570DBD-3EC7-4EE8-886A-A6498BEC3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B1656288-29CD-4B95-A46B-7B8DA78609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5" name="Rectangle 9">
              <a:extLst>
                <a:ext uri="{FF2B5EF4-FFF2-40B4-BE49-F238E27FC236}">
                  <a16:creationId xmlns:a16="http://schemas.microsoft.com/office/drawing/2014/main" id="{C3894AF9-2B03-4231-9AEA-EC49F5E194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6" name="Rectangle 10">
              <a:extLst>
                <a:ext uri="{FF2B5EF4-FFF2-40B4-BE49-F238E27FC236}">
                  <a16:creationId xmlns:a16="http://schemas.microsoft.com/office/drawing/2014/main" id="{F1C43784-6F73-4D9F-8497-B40FDBB854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7" name="Freeform 11">
              <a:extLst>
                <a:ext uri="{FF2B5EF4-FFF2-40B4-BE49-F238E27FC236}">
                  <a16:creationId xmlns:a16="http://schemas.microsoft.com/office/drawing/2014/main" id="{E031C0BD-B701-4255-B53D-1A0FB80663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8" name="Freeform 12">
              <a:extLst>
                <a:ext uri="{FF2B5EF4-FFF2-40B4-BE49-F238E27FC236}">
                  <a16:creationId xmlns:a16="http://schemas.microsoft.com/office/drawing/2014/main" id="{1F07466D-8C2C-4286-9984-9193301353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9" name="Freeform 13">
              <a:extLst>
                <a:ext uri="{FF2B5EF4-FFF2-40B4-BE49-F238E27FC236}">
                  <a16:creationId xmlns:a16="http://schemas.microsoft.com/office/drawing/2014/main" id="{F2700776-9B5A-4A2C-BA8E-E8C5B03A09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42" name="Freeform 14">
              <a:extLst>
                <a:ext uri="{FF2B5EF4-FFF2-40B4-BE49-F238E27FC236}">
                  <a16:creationId xmlns:a16="http://schemas.microsoft.com/office/drawing/2014/main" id="{1D768AB6-AEBA-4689-BCE3-70447F634D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052748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4088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501651" y="1674087"/>
            <a:ext cx="3695700" cy="1971675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5" name="Picture Placeholder 7"/>
          <p:cNvSpPr>
            <a:spLocks noGrp="1"/>
          </p:cNvSpPr>
          <p:nvPr>
            <p:ph type="pic" sz="quarter" idx="14"/>
          </p:nvPr>
        </p:nvSpPr>
        <p:spPr>
          <a:xfrm>
            <a:off x="8006398" y="1674087"/>
            <a:ext cx="3683953" cy="1971675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273075" y="1674087"/>
            <a:ext cx="3657600" cy="1971675"/>
          </a:xfrm>
        </p:spPr>
        <p:txBody>
          <a:bodyPr/>
          <a:lstStyle/>
          <a:p>
            <a:r>
              <a:rPr lang="en-US" noProof="0"/>
              <a:t>Click icon to add picture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idx="1"/>
          </p:nvPr>
        </p:nvSpPr>
        <p:spPr>
          <a:xfrm>
            <a:off x="501651" y="3832225"/>
            <a:ext cx="3683949" cy="209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>
              <a:buFontTx/>
              <a:buNone/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18"/>
          <p:cNvSpPr>
            <a:spLocks noGrp="1"/>
          </p:cNvSpPr>
          <p:nvPr>
            <p:ph idx="16"/>
          </p:nvPr>
        </p:nvSpPr>
        <p:spPr>
          <a:xfrm>
            <a:off x="4267200" y="3832225"/>
            <a:ext cx="3657600" cy="209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>
              <a:buFontTx/>
              <a:buNone/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idx="17"/>
          </p:nvPr>
        </p:nvSpPr>
        <p:spPr>
          <a:xfrm>
            <a:off x="8006398" y="3832225"/>
            <a:ext cx="3683953" cy="209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>
              <a:buFontTx/>
              <a:buNone/>
              <a:defRPr/>
            </a:lvl1pPr>
            <a:lvl2pPr marL="139700" indent="-139700" algn="l"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buClrTx/>
              <a:buSzPct val="100000"/>
              <a:buFont typeface="Arial" panose="020B0604020202020204" pitchFamily="34" charset="0"/>
              <a:buChar char="−"/>
              <a:defRPr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F15AF63-D425-4D3F-B484-4B7A0F329F9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F7002A92-1CF7-42F5-B761-7DB3C2CF11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63655178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lumn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504000" y="2556000"/>
            <a:ext cx="2592000" cy="339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9096836" y="2556000"/>
            <a:ext cx="2592000" cy="339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8"/>
          <p:cNvSpPr>
            <a:spLocks noGrp="1"/>
          </p:cNvSpPr>
          <p:nvPr>
            <p:ph type="body" sz="quarter" idx="19"/>
          </p:nvPr>
        </p:nvSpPr>
        <p:spPr>
          <a:xfrm>
            <a:off x="3368279" y="2556000"/>
            <a:ext cx="2592000" cy="339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20"/>
          </p:nvPr>
        </p:nvSpPr>
        <p:spPr>
          <a:xfrm>
            <a:off x="6232557" y="2556000"/>
            <a:ext cx="2592000" cy="33948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b="1">
                <a:solidFill>
                  <a:schemeClr val="accent1"/>
                </a:solidFill>
              </a:defRPr>
            </a:lvl1pPr>
            <a:lvl2pPr marL="1397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•"/>
              <a:defRPr/>
            </a:lvl2pPr>
            <a:lvl3pPr marL="3048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/>
            </a:lvl3pPr>
            <a:lvl4pPr marL="4699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◦"/>
              <a:defRPr/>
            </a:lvl4pPr>
            <a:lvl5pPr marL="635000" indent="-139700" algn="l">
              <a:spcAft>
                <a:spcPts val="1000"/>
              </a:spcAft>
              <a:buClrTx/>
              <a:buSzPct val="100000"/>
              <a:buFont typeface="Arial" panose="020B0604020202020204" pitchFamily="34" charset="0"/>
              <a:buChar char="−"/>
              <a:defRPr baseline="0"/>
            </a:lvl5pPr>
            <a:lvl6pPr marL="356400" indent="-176400">
              <a:spcAft>
                <a:spcPts val="1000"/>
              </a:spcAft>
              <a:buFont typeface="Verdana" panose="020B0604030504040204" pitchFamily="34" charset="0"/>
              <a:buChar char="−"/>
              <a:defRPr/>
            </a:lvl6pPr>
            <a:lvl7pPr marL="356400" indent="-176400">
              <a:spcAft>
                <a:spcPts val="1000"/>
              </a:spcAft>
              <a:defRPr/>
            </a:lvl7pPr>
            <a:lvl8pPr marL="356400" indent="-176400">
              <a:spcAft>
                <a:spcPts val="1000"/>
              </a:spcAft>
              <a:defRPr/>
            </a:lvl8pPr>
            <a:lvl9pPr marL="356400" indent="-176400">
              <a:spcAft>
                <a:spcPts val="1000"/>
              </a:spcAft>
              <a:defRPr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3B6715C-C932-49B3-880D-8C5710C8F99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6EA7B5E5-1F8D-43CD-9AD2-8B87181DC5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4140241979"/>
      </p:ext>
    </p:extLst>
  </p:cSld>
  <p:clrMapOvr>
    <a:masterClrMapping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1 column text with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8"/>
          <p:cNvSpPr>
            <a:spLocks noGrp="1"/>
          </p:cNvSpPr>
          <p:nvPr>
            <p:ph idx="1"/>
          </p:nvPr>
        </p:nvSpPr>
        <p:spPr>
          <a:xfrm>
            <a:off x="501650" y="1665289"/>
            <a:ext cx="5594351" cy="471646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9939BF43-6ABE-4327-81AC-7892A047732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6" name="Title Placeholder 1">
            <a:extLst>
              <a:ext uri="{FF2B5EF4-FFF2-40B4-BE49-F238E27FC236}">
                <a16:creationId xmlns:a16="http://schemas.microsoft.com/office/drawing/2014/main" id="{E4133C46-CE37-4404-B4D0-9DFA12410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332670249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D1AFA9E9-5EB8-42BF-B15A-3D95DDA547A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C3F5B0ED-A4CB-4D19-B6B8-CA9E1139E7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851955865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-Full Bleed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5452D8-8F21-0C4E-9A83-DE459B0158A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715"/>
            <a:ext cx="12192000" cy="6850569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96C364-9ED6-42C4-8FC2-1F9C6CB165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8220" y="366547"/>
            <a:ext cx="5465380" cy="484791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+mj-lt"/>
              </a:defRPr>
            </a:lvl1pPr>
            <a:lvl2pPr>
              <a:defRPr sz="3200" b="1">
                <a:latin typeface="+mj-lt"/>
              </a:defRPr>
            </a:lvl2pPr>
            <a:lvl3pPr>
              <a:defRPr sz="3200" b="1">
                <a:latin typeface="+mj-lt"/>
              </a:defRPr>
            </a:lvl3pPr>
            <a:lvl4pPr>
              <a:defRPr sz="3200" b="1">
                <a:latin typeface="+mj-lt"/>
              </a:defRPr>
            </a:lvl4pPr>
            <a:lvl5pPr>
              <a:defRPr sz="32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D421831-C244-4DE0-8DE2-755D7D7315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220" y="851339"/>
            <a:ext cx="5465380" cy="863162"/>
          </a:xfrm>
        </p:spPr>
        <p:txBody>
          <a:bodyPr>
            <a:noAutofit/>
          </a:bodyPr>
          <a:lstStyle>
            <a:lvl1pPr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defRPr sz="3200" b="1">
                <a:latin typeface="+mj-lt"/>
              </a:defRPr>
            </a:lvl2pPr>
            <a:lvl3pPr>
              <a:defRPr sz="3200" b="1">
                <a:latin typeface="+mj-lt"/>
              </a:defRPr>
            </a:lvl3pPr>
            <a:lvl4pPr>
              <a:defRPr sz="3200" b="1">
                <a:latin typeface="+mj-lt"/>
              </a:defRPr>
            </a:lvl4pPr>
            <a:lvl5pPr>
              <a:defRPr sz="32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25394305"/>
      </p:ext>
    </p:extLst>
  </p:cSld>
  <p:clrMapOvr>
    <a:masterClrMapping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-Full Bleed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computer keyboard&#10;&#10;Description automatically generated with low confidence">
            <a:extLst>
              <a:ext uri="{FF2B5EF4-FFF2-40B4-BE49-F238E27FC236}">
                <a16:creationId xmlns:a16="http://schemas.microsoft.com/office/drawing/2014/main" id="{E82A6CC6-BC47-904D-B0FD-76A9EAABD8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990" y="851338"/>
            <a:ext cx="12192000" cy="6006662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96C364-9ED6-42C4-8FC2-1F9C6CB165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8220" y="366547"/>
            <a:ext cx="5465380" cy="484791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+mj-lt"/>
              </a:defRPr>
            </a:lvl1pPr>
            <a:lvl2pPr>
              <a:defRPr sz="3200" b="1">
                <a:latin typeface="+mj-lt"/>
              </a:defRPr>
            </a:lvl2pPr>
            <a:lvl3pPr>
              <a:defRPr sz="3200" b="1">
                <a:latin typeface="+mj-lt"/>
              </a:defRPr>
            </a:lvl3pPr>
            <a:lvl4pPr>
              <a:defRPr sz="3200" b="1">
                <a:latin typeface="+mj-lt"/>
              </a:defRPr>
            </a:lvl4pPr>
            <a:lvl5pPr>
              <a:defRPr sz="32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D421831-C244-4DE0-8DE2-755D7D7315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220" y="851339"/>
            <a:ext cx="5465380" cy="863162"/>
          </a:xfrm>
        </p:spPr>
        <p:txBody>
          <a:bodyPr>
            <a:noAutofit/>
          </a:bodyPr>
          <a:lstStyle>
            <a:lvl1pPr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defRPr sz="3200" b="1">
                <a:latin typeface="+mj-lt"/>
              </a:defRPr>
            </a:lvl2pPr>
            <a:lvl3pPr>
              <a:defRPr sz="3200" b="1">
                <a:latin typeface="+mj-lt"/>
              </a:defRPr>
            </a:lvl3pPr>
            <a:lvl4pPr>
              <a:defRPr sz="3200" b="1">
                <a:latin typeface="+mj-lt"/>
              </a:defRPr>
            </a:lvl4pPr>
            <a:lvl5pPr>
              <a:defRPr sz="32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00490582"/>
      </p:ext>
    </p:extLst>
  </p:cSld>
  <p:clrMapOvr>
    <a:masterClrMapping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-Full Bleed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2A6CC6-BC47-904D-B0FD-76A9EAABD8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332701"/>
            <a:ext cx="12192000" cy="553621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96C364-9ED6-42C4-8FC2-1F9C6CB165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8220" y="366547"/>
            <a:ext cx="5465380" cy="484791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+mj-lt"/>
              </a:defRPr>
            </a:lvl1pPr>
            <a:lvl2pPr>
              <a:defRPr sz="3200" b="1">
                <a:latin typeface="+mj-lt"/>
              </a:defRPr>
            </a:lvl2pPr>
            <a:lvl3pPr>
              <a:defRPr sz="3200" b="1">
                <a:latin typeface="+mj-lt"/>
              </a:defRPr>
            </a:lvl3pPr>
            <a:lvl4pPr>
              <a:defRPr sz="3200" b="1">
                <a:latin typeface="+mj-lt"/>
              </a:defRPr>
            </a:lvl4pPr>
            <a:lvl5pPr>
              <a:defRPr sz="32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D421831-C244-4DE0-8DE2-755D7D7315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220" y="851339"/>
            <a:ext cx="5465380" cy="863162"/>
          </a:xfrm>
        </p:spPr>
        <p:txBody>
          <a:bodyPr>
            <a:noAutofit/>
          </a:bodyPr>
          <a:lstStyle>
            <a:lvl1pPr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defRPr sz="3200" b="1">
                <a:latin typeface="+mj-lt"/>
              </a:defRPr>
            </a:lvl2pPr>
            <a:lvl3pPr>
              <a:defRPr sz="3200" b="1">
                <a:latin typeface="+mj-lt"/>
              </a:defRPr>
            </a:lvl3pPr>
            <a:lvl4pPr>
              <a:defRPr sz="3200" b="1">
                <a:latin typeface="+mj-lt"/>
              </a:defRPr>
            </a:lvl4pPr>
            <a:lvl5pPr>
              <a:defRPr sz="32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81137854"/>
      </p:ext>
    </p:extLst>
  </p:cSld>
  <p:clrMapOvr>
    <a:masterClrMapping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vider-Full Bleed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2A6CC6-BC47-904D-B0FD-76A9EAABD8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1332701"/>
            <a:ext cx="12192000" cy="5536210"/>
          </a:xfrm>
          <a:prstGeom prst="rect">
            <a:avLst/>
          </a:prstGeo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96C364-9ED6-42C4-8FC2-1F9C6CB1656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8220" y="366547"/>
            <a:ext cx="5465380" cy="484791"/>
          </a:xfrm>
        </p:spPr>
        <p:txBody>
          <a:bodyPr>
            <a:noAutofit/>
          </a:bodyPr>
          <a:lstStyle>
            <a:lvl1pPr>
              <a:defRPr sz="3200" b="1">
                <a:solidFill>
                  <a:schemeClr val="bg1"/>
                </a:solidFill>
                <a:latin typeface="+mj-lt"/>
              </a:defRPr>
            </a:lvl1pPr>
            <a:lvl2pPr>
              <a:defRPr sz="3200" b="1">
                <a:latin typeface="+mj-lt"/>
              </a:defRPr>
            </a:lvl2pPr>
            <a:lvl3pPr>
              <a:defRPr sz="3200" b="1">
                <a:latin typeface="+mj-lt"/>
              </a:defRPr>
            </a:lvl3pPr>
            <a:lvl4pPr>
              <a:defRPr sz="3200" b="1">
                <a:latin typeface="+mj-lt"/>
              </a:defRPr>
            </a:lvl4pPr>
            <a:lvl5pPr>
              <a:defRPr sz="32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AD421831-C244-4DE0-8DE2-755D7D7315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8220" y="851339"/>
            <a:ext cx="5465380" cy="863162"/>
          </a:xfrm>
        </p:spPr>
        <p:txBody>
          <a:bodyPr>
            <a:noAutofit/>
          </a:bodyPr>
          <a:lstStyle>
            <a:lvl1pPr>
              <a:defRPr sz="3200" b="0">
                <a:solidFill>
                  <a:schemeClr val="bg1"/>
                </a:solidFill>
                <a:latin typeface="+mj-lt"/>
              </a:defRPr>
            </a:lvl1pPr>
            <a:lvl2pPr>
              <a:defRPr sz="3200" b="1">
                <a:latin typeface="+mj-lt"/>
              </a:defRPr>
            </a:lvl2pPr>
            <a:lvl3pPr>
              <a:defRPr sz="3200" b="1">
                <a:latin typeface="+mj-lt"/>
              </a:defRPr>
            </a:lvl3pPr>
            <a:lvl4pPr>
              <a:defRPr sz="3200" b="1">
                <a:latin typeface="+mj-lt"/>
              </a:defRPr>
            </a:lvl4pPr>
            <a:lvl5pPr>
              <a:defRPr sz="32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7246511"/>
      </p:ext>
    </p:extLst>
  </p:cSld>
  <p:clrMapOvr>
    <a:masterClrMapping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F79D3799-9A6C-45EE-B3ED-0F77AAB658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89834208"/>
      </p:ext>
    </p:extLst>
  </p:cSld>
  <p:clrMapOvr>
    <a:masterClrMapping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4597561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- Deloitt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4CB94C39-8B87-5C4B-9C17-68F29CB21B8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15436"/>
            <a:ext cx="12192000" cy="692046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1F907F8-2208-4940-8D2D-F7CC61BF7E35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  <a:prstGeom prst="rect">
            <a:avLst/>
          </a:prstGeo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ED085EA-F5FD-204A-9146-361401A33B98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69899" y="3321003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669695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slide 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01652" y="4211955"/>
            <a:ext cx="8528936" cy="2169796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9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370847" y="4211955"/>
            <a:ext cx="2319503" cy="1725448"/>
          </a:xfrm>
        </p:spPr>
        <p:txBody>
          <a:bodyPr anchor="ctr" anchorCtr="0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GB" sz="900"/>
              <a:t>Insert sponsorship mark here</a:t>
            </a:r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9370850" y="6018028"/>
            <a:ext cx="2319501" cy="363722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95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DBE0613-D0C6-405A-ACD6-58EF0477427B}"/>
              </a:ext>
            </a:extLst>
          </p:cNvPr>
          <p:cNvGrpSpPr>
            <a:grpSpLocks noChangeAspect="1"/>
          </p:cNvGrpSpPr>
          <p:nvPr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1" name="Oval 5">
              <a:extLst>
                <a:ext uri="{FF2B5EF4-FFF2-40B4-BE49-F238E27FC236}">
                  <a16:creationId xmlns:a16="http://schemas.microsoft.com/office/drawing/2014/main" id="{FD362D39-3352-4BA0-AC51-553983A71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rgbClr val="86B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1156DAFF-F101-4061-AA75-F8EEDC00FC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23" name="Rectangle 7">
              <a:extLst>
                <a:ext uri="{FF2B5EF4-FFF2-40B4-BE49-F238E27FC236}">
                  <a16:creationId xmlns:a16="http://schemas.microsoft.com/office/drawing/2014/main" id="{5667AB23-84F3-44E4-B904-5D4D3A9B3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2CE4E7F-CB40-4545-80AF-423201F72F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25" name="Rectangle 9">
              <a:extLst>
                <a:ext uri="{FF2B5EF4-FFF2-40B4-BE49-F238E27FC236}">
                  <a16:creationId xmlns:a16="http://schemas.microsoft.com/office/drawing/2014/main" id="{A7B265B2-4EA1-416A-A272-49E48905C3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26" name="Rectangle 10">
              <a:extLst>
                <a:ext uri="{FF2B5EF4-FFF2-40B4-BE49-F238E27FC236}">
                  <a16:creationId xmlns:a16="http://schemas.microsoft.com/office/drawing/2014/main" id="{3744CD22-C3A3-4D80-AB50-3E6D348330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3046CB4E-F174-491D-9CAB-2A91159857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8B2D79F2-05A8-4E1C-A4D8-725E52963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9EA13742-485A-4EC3-BF90-9FD12F905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5D44DAC1-76F0-42F6-93C9-61B9C3054D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556497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d slide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01652" y="4211955"/>
            <a:ext cx="8528936" cy="2169796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spcAft>
                <a:spcPts val="600"/>
              </a:spcAft>
              <a:defRPr sz="9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370847" y="4211955"/>
            <a:ext cx="2319503" cy="1725448"/>
          </a:xfrm>
        </p:spPr>
        <p:txBody>
          <a:bodyPr anchor="ctr" anchorCtr="0"/>
          <a:lstStyle>
            <a:lvl1pPr algn="ctr">
              <a:defRPr sz="900">
                <a:solidFill>
                  <a:schemeClr val="bg1"/>
                </a:solidFill>
              </a:defRPr>
            </a:lvl1pPr>
          </a:lstStyle>
          <a:p>
            <a:r>
              <a:rPr lang="en-GB" sz="900"/>
              <a:t>Insert sponsorship mark here</a:t>
            </a:r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9370850" y="6018028"/>
            <a:ext cx="2319501" cy="363722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95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DBE0613-D0C6-405A-ACD6-58EF0477427B}"/>
              </a:ext>
            </a:extLst>
          </p:cNvPr>
          <p:cNvGrpSpPr>
            <a:grpSpLocks noChangeAspect="1"/>
          </p:cNvGrpSpPr>
          <p:nvPr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21" name="Oval 5">
              <a:extLst>
                <a:ext uri="{FF2B5EF4-FFF2-40B4-BE49-F238E27FC236}">
                  <a16:creationId xmlns:a16="http://schemas.microsoft.com/office/drawing/2014/main" id="{FD362D39-3352-4BA0-AC51-553983A71C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rgbClr val="86B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1156DAFF-F101-4061-AA75-F8EEDC00FC7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3" name="Rectangle 7">
              <a:extLst>
                <a:ext uri="{FF2B5EF4-FFF2-40B4-BE49-F238E27FC236}">
                  <a16:creationId xmlns:a16="http://schemas.microsoft.com/office/drawing/2014/main" id="{5667AB23-84F3-44E4-B904-5D4D3A9B31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12CE4E7F-CB40-4545-80AF-423201F72F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5" name="Rectangle 9">
              <a:extLst>
                <a:ext uri="{FF2B5EF4-FFF2-40B4-BE49-F238E27FC236}">
                  <a16:creationId xmlns:a16="http://schemas.microsoft.com/office/drawing/2014/main" id="{A7B265B2-4EA1-416A-A272-49E48905C3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6" name="Rectangle 10">
              <a:extLst>
                <a:ext uri="{FF2B5EF4-FFF2-40B4-BE49-F238E27FC236}">
                  <a16:creationId xmlns:a16="http://schemas.microsoft.com/office/drawing/2014/main" id="{3744CD22-C3A3-4D80-AB50-3E6D348330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3046CB4E-F174-491D-9CAB-2A91159857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8B2D79F2-05A8-4E1C-A4D8-725E52963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9EA13742-485A-4EC3-BF90-9FD12F905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5D44DAC1-76F0-42F6-93C9-61B9C3054D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562463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title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02920" y="1665291"/>
            <a:ext cx="9348787" cy="4633910"/>
          </a:xfrm>
          <a:prstGeom prst="rect">
            <a:avLst/>
          </a:prstGeom>
        </p:spPr>
        <p:txBody>
          <a:bodyPr/>
          <a:lstStyle>
            <a:lvl1pPr>
              <a:tabLst>
                <a:tab pos="8972326" algn="r"/>
              </a:tabLst>
              <a:defRPr/>
            </a:lvl1pPr>
            <a:lvl2pPr>
              <a:tabLst>
                <a:tab pos="8972326" algn="r"/>
              </a:tabLst>
              <a:defRPr/>
            </a:lvl2pPr>
            <a:lvl3pPr>
              <a:tabLst>
                <a:tab pos="8972326" algn="r"/>
              </a:tabLst>
              <a:defRPr/>
            </a:lvl3pPr>
            <a:lvl4pPr>
              <a:tabLst>
                <a:tab pos="8972326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  <a:lvl6pPr>
              <a:tabLst>
                <a:tab pos="8972326" algn="r"/>
              </a:tabLst>
              <a:defRPr/>
            </a:lvl6pPr>
            <a:lvl7pPr>
              <a:tabLst>
                <a:tab pos="8972326" algn="r"/>
              </a:tabLst>
              <a:defRPr/>
            </a:lvl7pPr>
            <a:lvl8pPr>
              <a:tabLst>
                <a:tab pos="8972326" algn="r"/>
              </a:tabLst>
              <a:defRPr/>
            </a:lvl8pPr>
            <a:lvl9pPr>
              <a:tabLst>
                <a:tab pos="8972326" algn="r"/>
              </a:tabLs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B4464A84-542A-4D1A-8583-EEE0342E31D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12EEE0C-4EE5-49C0-A99D-660B1A86B5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39552164"/>
      </p:ext>
    </p:extLst>
  </p:cSld>
  <p:clrMapOvr>
    <a:masterClrMapping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7ADCA4F2-9E48-F244-9BBF-2116139680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42216" y="1052576"/>
            <a:ext cx="7952197" cy="5803900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02920" y="1665291"/>
            <a:ext cx="9348787" cy="4633910"/>
          </a:xfrm>
          <a:prstGeom prst="rect">
            <a:avLst/>
          </a:prstGeom>
        </p:spPr>
        <p:txBody>
          <a:bodyPr/>
          <a:lstStyle>
            <a:lvl1pPr>
              <a:tabLst>
                <a:tab pos="8972326" algn="r"/>
              </a:tabLst>
              <a:defRPr/>
            </a:lvl1pPr>
            <a:lvl2pPr>
              <a:tabLst>
                <a:tab pos="8972326" algn="r"/>
              </a:tabLst>
              <a:defRPr/>
            </a:lvl2pPr>
            <a:lvl3pPr>
              <a:tabLst>
                <a:tab pos="8972326" algn="r"/>
              </a:tabLst>
              <a:defRPr/>
            </a:lvl3pPr>
            <a:lvl4pPr>
              <a:tabLst>
                <a:tab pos="8972326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  <a:lvl6pPr>
              <a:tabLst>
                <a:tab pos="8972326" algn="r"/>
              </a:tabLst>
              <a:defRPr/>
            </a:lvl6pPr>
            <a:lvl7pPr>
              <a:tabLst>
                <a:tab pos="8972326" algn="r"/>
              </a:tabLst>
              <a:defRPr/>
            </a:lvl7pPr>
            <a:lvl8pPr>
              <a:tabLst>
                <a:tab pos="8972326" algn="r"/>
              </a:tabLst>
              <a:defRPr/>
            </a:lvl8pPr>
            <a:lvl9pPr>
              <a:tabLst>
                <a:tab pos="8972326" algn="r"/>
              </a:tabLs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B4464A84-542A-4D1A-8583-EEE0342E31D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12EEE0C-4EE5-49C0-A99D-660B1A86B5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77401626"/>
      </p:ext>
    </p:extLst>
  </p:cSld>
  <p:clrMapOvr>
    <a:masterClrMapping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C_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502920" y="1665291"/>
            <a:ext cx="9348787" cy="4633910"/>
          </a:xfrm>
          <a:prstGeom prst="rect">
            <a:avLst/>
          </a:prstGeom>
        </p:spPr>
        <p:txBody>
          <a:bodyPr/>
          <a:lstStyle>
            <a:lvl1pPr>
              <a:tabLst>
                <a:tab pos="8972326" algn="r"/>
              </a:tabLst>
              <a:defRPr/>
            </a:lvl1pPr>
            <a:lvl2pPr>
              <a:tabLst>
                <a:tab pos="8972326" algn="r"/>
              </a:tabLst>
              <a:defRPr/>
            </a:lvl2pPr>
            <a:lvl3pPr>
              <a:tabLst>
                <a:tab pos="8972326" algn="r"/>
              </a:tabLst>
              <a:defRPr/>
            </a:lvl3pPr>
            <a:lvl4pPr>
              <a:tabLst>
                <a:tab pos="8972326" algn="r"/>
              </a:tabLst>
              <a:defRPr/>
            </a:lvl4pPr>
            <a:lvl5pPr>
              <a:tabLst>
                <a:tab pos="6705432" algn="r"/>
              </a:tabLst>
              <a:defRPr baseline="0"/>
            </a:lvl5pPr>
            <a:lvl6pPr>
              <a:tabLst>
                <a:tab pos="8972326" algn="r"/>
              </a:tabLst>
              <a:defRPr/>
            </a:lvl6pPr>
            <a:lvl7pPr>
              <a:tabLst>
                <a:tab pos="8972326" algn="r"/>
              </a:tabLst>
              <a:defRPr/>
            </a:lvl7pPr>
            <a:lvl8pPr>
              <a:tabLst>
                <a:tab pos="8972326" algn="r"/>
              </a:tabLst>
              <a:defRPr/>
            </a:lvl8pPr>
            <a:lvl9pPr>
              <a:tabLst>
                <a:tab pos="8972326" algn="r"/>
              </a:tabLst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B4464A84-542A-4D1A-8583-EEE0342E31D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1650" y="651600"/>
            <a:ext cx="111887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1800" b="0">
                <a:solidFill>
                  <a:srgbClr val="53565A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B12EEE0C-4EE5-49C0-A99D-660B1A86B5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607159290"/>
      </p:ext>
    </p:extLst>
  </p:cSld>
  <p:clrMapOvr>
    <a:masterClrMapping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Key statement 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E0453B57-B0D5-1F4E-BF68-AE443ED2B1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6453357" y="850032"/>
            <a:ext cx="6367672" cy="4667608"/>
          </a:xfrm>
          <a:prstGeom prst="rect">
            <a:avLst/>
          </a:prstGeom>
        </p:spPr>
      </p:pic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3600">
                <a:solidFill>
                  <a:schemeClr val="tx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CaseCode">
            <a:extLst>
              <a:ext uri="{FF2B5EF4-FFF2-40B4-BE49-F238E27FC236}">
                <a16:creationId xmlns:a16="http://schemas.microsoft.com/office/drawing/2014/main" id="{FA9F65BC-7533-43CA-92A0-A245602E6E61}"/>
              </a:ext>
            </a:extLst>
          </p:cNvPr>
          <p:cNvSpPr txBox="1"/>
          <p:nvPr/>
        </p:nvSpPr>
        <p:spPr>
          <a:xfrm>
            <a:off x="6335184" y="6477000"/>
            <a:ext cx="489656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Presentation title</a:t>
            </a:r>
            <a:b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[To edit, click View &gt; Slide Master &gt; Slide Master]</a:t>
            </a: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062DEA33-D70F-464E-8310-21426B95E5BC}"/>
              </a:ext>
            </a:extLst>
          </p:cNvPr>
          <p:cNvSpPr txBox="1"/>
          <p:nvPr/>
        </p:nvSpPr>
        <p:spPr>
          <a:xfrm>
            <a:off x="469900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Copyright © 2020 Deloitte Development LLC. All rights reserved.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88BC9E-0C2C-4EB3-82B0-F3C9CEC9B2FE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CaseCode">
            <a:extLst>
              <a:ext uri="{FF2B5EF4-FFF2-40B4-BE49-F238E27FC236}">
                <a16:creationId xmlns:a16="http://schemas.microsoft.com/office/drawing/2014/main" id="{1D5D98AB-52FC-43D3-8119-E97BF2D6F468}"/>
              </a:ext>
            </a:extLst>
          </p:cNvPr>
          <p:cNvSpPr txBox="1"/>
          <p:nvPr userDrawn="1"/>
        </p:nvSpPr>
        <p:spPr>
          <a:xfrm>
            <a:off x="6335184" y="6477000"/>
            <a:ext cx="489656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Kinetic Enterprise</a:t>
            </a:r>
          </a:p>
        </p:txBody>
      </p:sp>
      <p:sp>
        <p:nvSpPr>
          <p:cNvPr id="10" name="Copyright">
            <a:extLst>
              <a:ext uri="{FF2B5EF4-FFF2-40B4-BE49-F238E27FC236}">
                <a16:creationId xmlns:a16="http://schemas.microsoft.com/office/drawing/2014/main" id="{D59DF38B-3D5A-46E1-8577-421AB8CF7A39}"/>
              </a:ext>
            </a:extLst>
          </p:cNvPr>
          <p:cNvSpPr txBox="1"/>
          <p:nvPr userDrawn="1"/>
        </p:nvSpPr>
        <p:spPr>
          <a:xfrm>
            <a:off x="469901" y="6477000"/>
            <a:ext cx="5355167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Copyright © 2020 Deloitte Development LLC. All rights reserved.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E01FCD-2EE0-419C-89FE-14C2438A7FD1}"/>
              </a:ext>
            </a:extLst>
          </p:cNvPr>
          <p:cNvSpPr txBox="1"/>
          <p:nvPr userDrawn="1"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593161"/>
      </p:ext>
    </p:extLst>
  </p:cSld>
  <p:clrMapOvr>
    <a:masterClrMapping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Key statement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480484" y="1590675"/>
            <a:ext cx="9029604" cy="4708525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4800"/>
              </a:spcBef>
              <a:defRPr sz="3600">
                <a:solidFill>
                  <a:schemeClr val="bg1"/>
                </a:solidFill>
              </a:defRPr>
            </a:lvl1pPr>
            <a:lvl2pPr marL="609585" indent="-609585">
              <a:defRPr sz="4000">
                <a:solidFill>
                  <a:schemeClr val="bg2"/>
                </a:solidFill>
              </a:defRPr>
            </a:lvl2pPr>
            <a:lvl3pPr>
              <a:defRPr sz="4000">
                <a:solidFill>
                  <a:schemeClr val="bg2"/>
                </a:solidFill>
              </a:defRPr>
            </a:lvl3pPr>
            <a:lvl4pPr>
              <a:defRPr sz="4000">
                <a:solidFill>
                  <a:schemeClr val="bg2"/>
                </a:solidFill>
              </a:defRPr>
            </a:lvl4pPr>
            <a:lvl5pPr>
              <a:defRPr sz="4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062DEA33-D70F-464E-8310-21426B95E5BC}"/>
              </a:ext>
            </a:extLst>
          </p:cNvPr>
          <p:cNvSpPr txBox="1"/>
          <p:nvPr/>
        </p:nvSpPr>
        <p:spPr>
          <a:xfrm>
            <a:off x="469900" y="6477000"/>
            <a:ext cx="5355167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Copyright © 2021 Deloitte Development LLC. All rights reserved.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88BC9E-0C2C-4EB3-82B0-F3C9CEC9B2FE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CaseCode">
            <a:extLst>
              <a:ext uri="{FF2B5EF4-FFF2-40B4-BE49-F238E27FC236}">
                <a16:creationId xmlns:a16="http://schemas.microsoft.com/office/drawing/2014/main" id="{1D5D98AB-52FC-43D3-8119-E97BF2D6F468}"/>
              </a:ext>
            </a:extLst>
          </p:cNvPr>
          <p:cNvSpPr txBox="1"/>
          <p:nvPr userDrawn="1"/>
        </p:nvSpPr>
        <p:spPr>
          <a:xfrm>
            <a:off x="6335184" y="6477000"/>
            <a:ext cx="489656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Kinetic Enterprise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E01FCD-2EE0-419C-89FE-14C2438A7FD1}"/>
              </a:ext>
            </a:extLst>
          </p:cNvPr>
          <p:cNvSpPr txBox="1"/>
          <p:nvPr userDrawn="1"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11" descr="Background pattern&#10;&#10;Description automatically generated">
            <a:extLst>
              <a:ext uri="{FF2B5EF4-FFF2-40B4-BE49-F238E27FC236}">
                <a16:creationId xmlns:a16="http://schemas.microsoft.com/office/drawing/2014/main" id="{EA0CCDF9-0CE4-CB4D-886C-87692FC246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7143567" y="1185756"/>
            <a:ext cx="7044730" cy="446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502796"/>
      </p:ext>
    </p:extLst>
  </p:cSld>
  <p:clrMapOvr>
    <a:masterClrMapping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01652" y="4211955"/>
            <a:ext cx="8528936" cy="2169796"/>
          </a:xfrm>
        </p:spPr>
        <p:txBody>
          <a:bodyPr anchor="b" anchorCtr="0">
            <a:normAutofit/>
          </a:bodyPr>
          <a:lstStyle>
            <a:lvl1pPr>
              <a:lnSpc>
                <a:spcPct val="100000"/>
              </a:lnSpc>
              <a:spcAft>
                <a:spcPts val="450"/>
              </a:spcAft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4" hasCustomPrompt="1"/>
          </p:nvPr>
        </p:nvSpPr>
        <p:spPr>
          <a:xfrm>
            <a:off x="9370849" y="4211955"/>
            <a:ext cx="2319503" cy="1725448"/>
          </a:xfrm>
        </p:spPr>
        <p:txBody>
          <a:bodyPr anchor="ctr" anchorCtr="0"/>
          <a:lstStyle>
            <a:lvl1pPr algn="ctr">
              <a:defRPr sz="675"/>
            </a:lvl1pPr>
          </a:lstStyle>
          <a:p>
            <a:r>
              <a:rPr lang="en-GB" sz="675"/>
              <a:t>Insert sponsorship mark here</a:t>
            </a:r>
            <a:endParaRPr lang="en-GB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9370851" y="6018028"/>
            <a:ext cx="2319501" cy="363722"/>
          </a:xfrm>
        </p:spPr>
        <p:txBody>
          <a:bodyPr anchor="b" anchorCtr="0">
            <a:normAutofit/>
          </a:bodyPr>
          <a:lstStyle>
            <a:lvl1pPr>
              <a:lnSpc>
                <a:spcPct val="100000"/>
              </a:lnSpc>
              <a:defRPr sz="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0683992-E2D9-4A7F-985E-3EEDF9E4158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469900" y="457761"/>
            <a:ext cx="1998000" cy="374400"/>
            <a:chOff x="398463" y="404813"/>
            <a:chExt cx="1627187" cy="307976"/>
          </a:xfrm>
          <a:solidFill>
            <a:schemeClr val="tx1"/>
          </a:solidFill>
        </p:grpSpPr>
        <p:sp>
          <p:nvSpPr>
            <p:cNvPr id="17" name="Oval 5">
              <a:extLst>
                <a:ext uri="{FF2B5EF4-FFF2-40B4-BE49-F238E27FC236}">
                  <a16:creationId xmlns:a16="http://schemas.microsoft.com/office/drawing/2014/main" id="{4A43E969-ECC9-4A2B-99BD-4E66B33EDA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8338" y="625476"/>
              <a:ext cx="87312" cy="87313"/>
            </a:xfrm>
            <a:prstGeom prst="ellipse">
              <a:avLst/>
            </a:prstGeom>
            <a:solidFill>
              <a:srgbClr val="86BC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DCCB5A79-40EE-4B73-9B49-597C920753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8463" y="406401"/>
              <a:ext cx="247650" cy="301625"/>
            </a:xfrm>
            <a:custGeom>
              <a:avLst/>
              <a:gdLst>
                <a:gd name="T0" fmla="*/ 287 w 287"/>
                <a:gd name="T1" fmla="*/ 166 h 347"/>
                <a:gd name="T2" fmla="*/ 240 w 287"/>
                <a:gd name="T3" fmla="*/ 300 h 347"/>
                <a:gd name="T4" fmla="*/ 109 w 287"/>
                <a:gd name="T5" fmla="*/ 347 h 347"/>
                <a:gd name="T6" fmla="*/ 0 w 287"/>
                <a:gd name="T7" fmla="*/ 347 h 347"/>
                <a:gd name="T8" fmla="*/ 0 w 287"/>
                <a:gd name="T9" fmla="*/ 0 h 347"/>
                <a:gd name="T10" fmla="*/ 117 w 287"/>
                <a:gd name="T11" fmla="*/ 0 h 347"/>
                <a:gd name="T12" fmla="*/ 243 w 287"/>
                <a:gd name="T13" fmla="*/ 43 h 347"/>
                <a:gd name="T14" fmla="*/ 287 w 287"/>
                <a:gd name="T15" fmla="*/ 166 h 347"/>
                <a:gd name="T16" fmla="*/ 192 w 287"/>
                <a:gd name="T17" fmla="*/ 170 h 347"/>
                <a:gd name="T18" fmla="*/ 174 w 287"/>
                <a:gd name="T19" fmla="*/ 99 h 347"/>
                <a:gd name="T20" fmla="*/ 118 w 287"/>
                <a:gd name="T21" fmla="*/ 76 h 347"/>
                <a:gd name="T22" fmla="*/ 91 w 287"/>
                <a:gd name="T23" fmla="*/ 76 h 347"/>
                <a:gd name="T24" fmla="*/ 91 w 287"/>
                <a:gd name="T25" fmla="*/ 270 h 347"/>
                <a:gd name="T26" fmla="*/ 111 w 287"/>
                <a:gd name="T27" fmla="*/ 270 h 347"/>
                <a:gd name="T28" fmla="*/ 173 w 287"/>
                <a:gd name="T29" fmla="*/ 245 h 347"/>
                <a:gd name="T30" fmla="*/ 192 w 287"/>
                <a:gd name="T31" fmla="*/ 17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87" h="347">
                  <a:moveTo>
                    <a:pt x="287" y="166"/>
                  </a:moveTo>
                  <a:cubicBezTo>
                    <a:pt x="287" y="224"/>
                    <a:pt x="271" y="269"/>
                    <a:pt x="240" y="300"/>
                  </a:cubicBezTo>
                  <a:cubicBezTo>
                    <a:pt x="209" y="331"/>
                    <a:pt x="165" y="347"/>
                    <a:pt x="109" y="347"/>
                  </a:cubicBezTo>
                  <a:cubicBezTo>
                    <a:pt x="0" y="347"/>
                    <a:pt x="0" y="347"/>
                    <a:pt x="0" y="3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7" y="0"/>
                    <a:pt x="117" y="0"/>
                    <a:pt x="117" y="0"/>
                  </a:cubicBezTo>
                  <a:cubicBezTo>
                    <a:pt x="171" y="0"/>
                    <a:pt x="213" y="15"/>
                    <a:pt x="243" y="43"/>
                  </a:cubicBezTo>
                  <a:cubicBezTo>
                    <a:pt x="272" y="72"/>
                    <a:pt x="287" y="113"/>
                    <a:pt x="287" y="166"/>
                  </a:cubicBezTo>
                  <a:moveTo>
                    <a:pt x="192" y="170"/>
                  </a:moveTo>
                  <a:cubicBezTo>
                    <a:pt x="192" y="138"/>
                    <a:pt x="186" y="114"/>
                    <a:pt x="174" y="99"/>
                  </a:cubicBezTo>
                  <a:cubicBezTo>
                    <a:pt x="161" y="84"/>
                    <a:pt x="143" y="76"/>
                    <a:pt x="118" y="76"/>
                  </a:cubicBezTo>
                  <a:cubicBezTo>
                    <a:pt x="91" y="76"/>
                    <a:pt x="91" y="76"/>
                    <a:pt x="91" y="76"/>
                  </a:cubicBezTo>
                  <a:cubicBezTo>
                    <a:pt x="91" y="270"/>
                    <a:pt x="91" y="270"/>
                    <a:pt x="91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39" y="270"/>
                    <a:pt x="160" y="262"/>
                    <a:pt x="173" y="245"/>
                  </a:cubicBezTo>
                  <a:cubicBezTo>
                    <a:pt x="186" y="229"/>
                    <a:pt x="192" y="204"/>
                    <a:pt x="192" y="170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19" name="Rectangle 7">
              <a:extLst>
                <a:ext uri="{FF2B5EF4-FFF2-40B4-BE49-F238E27FC236}">
                  <a16:creationId xmlns:a16="http://schemas.microsoft.com/office/drawing/2014/main" id="{78C1DA1C-9988-40E2-A2B5-C957B41769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463" y="404813"/>
              <a:ext cx="74612" cy="30321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31" name="Freeform 8">
              <a:extLst>
                <a:ext uri="{FF2B5EF4-FFF2-40B4-BE49-F238E27FC236}">
                  <a16:creationId xmlns:a16="http://schemas.microsoft.com/office/drawing/2014/main" id="{7FF8C6C2-C845-49E8-9DB6-012D7004B2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11238" y="479426"/>
              <a:ext cx="215900" cy="231775"/>
            </a:xfrm>
            <a:custGeom>
              <a:avLst/>
              <a:gdLst>
                <a:gd name="T0" fmla="*/ 252 w 252"/>
                <a:gd name="T1" fmla="*/ 133 h 267"/>
                <a:gd name="T2" fmla="*/ 218 w 252"/>
                <a:gd name="T3" fmla="*/ 232 h 267"/>
                <a:gd name="T4" fmla="*/ 125 w 252"/>
                <a:gd name="T5" fmla="*/ 267 h 267"/>
                <a:gd name="T6" fmla="*/ 34 w 252"/>
                <a:gd name="T7" fmla="*/ 231 h 267"/>
                <a:gd name="T8" fmla="*/ 0 w 252"/>
                <a:gd name="T9" fmla="*/ 133 h 267"/>
                <a:gd name="T10" fmla="*/ 33 w 252"/>
                <a:gd name="T11" fmla="*/ 35 h 267"/>
                <a:gd name="T12" fmla="*/ 127 w 252"/>
                <a:gd name="T13" fmla="*/ 0 h 267"/>
                <a:gd name="T14" fmla="*/ 192 w 252"/>
                <a:gd name="T15" fmla="*/ 16 h 267"/>
                <a:gd name="T16" fmla="*/ 236 w 252"/>
                <a:gd name="T17" fmla="*/ 63 h 267"/>
                <a:gd name="T18" fmla="*/ 252 w 252"/>
                <a:gd name="T19" fmla="*/ 133 h 267"/>
                <a:gd name="T20" fmla="*/ 88 w 252"/>
                <a:gd name="T21" fmla="*/ 133 h 267"/>
                <a:gd name="T22" fmla="*/ 97 w 252"/>
                <a:gd name="T23" fmla="*/ 184 h 267"/>
                <a:gd name="T24" fmla="*/ 126 w 252"/>
                <a:gd name="T25" fmla="*/ 201 h 267"/>
                <a:gd name="T26" fmla="*/ 155 w 252"/>
                <a:gd name="T27" fmla="*/ 184 h 267"/>
                <a:gd name="T28" fmla="*/ 163 w 252"/>
                <a:gd name="T29" fmla="*/ 133 h 267"/>
                <a:gd name="T30" fmla="*/ 155 w 252"/>
                <a:gd name="T31" fmla="*/ 83 h 267"/>
                <a:gd name="T32" fmla="*/ 126 w 252"/>
                <a:gd name="T33" fmla="*/ 66 h 267"/>
                <a:gd name="T34" fmla="*/ 97 w 252"/>
                <a:gd name="T35" fmla="*/ 83 h 267"/>
                <a:gd name="T36" fmla="*/ 88 w 252"/>
                <a:gd name="T37" fmla="*/ 133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2" h="267">
                  <a:moveTo>
                    <a:pt x="252" y="133"/>
                  </a:moveTo>
                  <a:cubicBezTo>
                    <a:pt x="252" y="175"/>
                    <a:pt x="241" y="208"/>
                    <a:pt x="218" y="232"/>
                  </a:cubicBezTo>
                  <a:cubicBezTo>
                    <a:pt x="196" y="256"/>
                    <a:pt x="165" y="267"/>
                    <a:pt x="125" y="267"/>
                  </a:cubicBezTo>
                  <a:cubicBezTo>
                    <a:pt x="87" y="267"/>
                    <a:pt x="56" y="255"/>
                    <a:pt x="34" y="231"/>
                  </a:cubicBezTo>
                  <a:cubicBezTo>
                    <a:pt x="11" y="207"/>
                    <a:pt x="0" y="174"/>
                    <a:pt x="0" y="133"/>
                  </a:cubicBezTo>
                  <a:cubicBezTo>
                    <a:pt x="0" y="91"/>
                    <a:pt x="11" y="58"/>
                    <a:pt x="33" y="35"/>
                  </a:cubicBezTo>
                  <a:cubicBezTo>
                    <a:pt x="55" y="12"/>
                    <a:pt x="86" y="0"/>
                    <a:pt x="127" y="0"/>
                  </a:cubicBezTo>
                  <a:cubicBezTo>
                    <a:pt x="151" y="0"/>
                    <a:pt x="173" y="5"/>
                    <a:pt x="192" y="16"/>
                  </a:cubicBezTo>
                  <a:cubicBezTo>
                    <a:pt x="211" y="27"/>
                    <a:pt x="226" y="42"/>
                    <a:pt x="236" y="63"/>
                  </a:cubicBezTo>
                  <a:cubicBezTo>
                    <a:pt x="247" y="83"/>
                    <a:pt x="252" y="106"/>
                    <a:pt x="252" y="133"/>
                  </a:cubicBezTo>
                  <a:moveTo>
                    <a:pt x="88" y="133"/>
                  </a:moveTo>
                  <a:cubicBezTo>
                    <a:pt x="88" y="155"/>
                    <a:pt x="91" y="172"/>
                    <a:pt x="97" y="184"/>
                  </a:cubicBezTo>
                  <a:cubicBezTo>
                    <a:pt x="103" y="195"/>
                    <a:pt x="112" y="201"/>
                    <a:pt x="126" y="201"/>
                  </a:cubicBezTo>
                  <a:cubicBezTo>
                    <a:pt x="140" y="201"/>
                    <a:pt x="149" y="195"/>
                    <a:pt x="155" y="184"/>
                  </a:cubicBezTo>
                  <a:cubicBezTo>
                    <a:pt x="160" y="172"/>
                    <a:pt x="163" y="155"/>
                    <a:pt x="163" y="133"/>
                  </a:cubicBezTo>
                  <a:cubicBezTo>
                    <a:pt x="163" y="111"/>
                    <a:pt x="160" y="94"/>
                    <a:pt x="155" y="83"/>
                  </a:cubicBezTo>
                  <a:cubicBezTo>
                    <a:pt x="149" y="72"/>
                    <a:pt x="139" y="66"/>
                    <a:pt x="126" y="66"/>
                  </a:cubicBezTo>
                  <a:cubicBezTo>
                    <a:pt x="112" y="66"/>
                    <a:pt x="103" y="72"/>
                    <a:pt x="97" y="83"/>
                  </a:cubicBezTo>
                  <a:cubicBezTo>
                    <a:pt x="91" y="94"/>
                    <a:pt x="88" y="111"/>
                    <a:pt x="88" y="133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32" name="Rectangle 9">
              <a:extLst>
                <a:ext uri="{FF2B5EF4-FFF2-40B4-BE49-F238E27FC236}">
                  <a16:creationId xmlns:a16="http://schemas.microsoft.com/office/drawing/2014/main" id="{42D607E7-411D-49B5-B19A-26CCD55327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82601"/>
              <a:ext cx="74612" cy="2254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33" name="Rectangle 10">
              <a:extLst>
                <a:ext uri="{FF2B5EF4-FFF2-40B4-BE49-F238E27FC236}">
                  <a16:creationId xmlns:a16="http://schemas.microsoft.com/office/drawing/2014/main" id="{435F648D-A283-495F-BA4E-A7DBFF0F42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7300" y="404813"/>
              <a:ext cx="74612" cy="50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bg1"/>
                </a:solidFill>
              </a:endParaRPr>
            </a:p>
          </p:txBody>
        </p:sp>
        <p:sp>
          <p:nvSpPr>
            <p:cNvPr id="34" name="Freeform 11">
              <a:extLst>
                <a:ext uri="{FF2B5EF4-FFF2-40B4-BE49-F238E27FC236}">
                  <a16:creationId xmlns:a16="http://schemas.microsoft.com/office/drawing/2014/main" id="{AB2A403B-5633-4D74-A742-6F09315D7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2075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0 w 184"/>
                <a:gd name="T7" fmla="*/ 341 h 344"/>
                <a:gd name="T8" fmla="*/ 113 w 184"/>
                <a:gd name="T9" fmla="*/ 344 h 344"/>
                <a:gd name="T10" fmla="*/ 50 w 184"/>
                <a:gd name="T11" fmla="*/ 322 h 344"/>
                <a:gd name="T12" fmla="*/ 30 w 184"/>
                <a:gd name="T13" fmla="*/ 255 h 344"/>
                <a:gd name="T14" fmla="*/ 30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0 w 184"/>
                <a:gd name="T21" fmla="*/ 81 h 344"/>
                <a:gd name="T22" fmla="*/ 30 w 184"/>
                <a:gd name="T23" fmla="*/ 16 h 344"/>
                <a:gd name="T24" fmla="*/ 118 w 184"/>
                <a:gd name="T25" fmla="*/ 0 h 344"/>
                <a:gd name="T26" fmla="*/ 118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8 w 184"/>
                <a:gd name="T33" fmla="*/ 148 h 344"/>
                <a:gd name="T34" fmla="*/ 118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3" y="274"/>
                    <a:pt x="167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2" y="335"/>
                    <a:pt x="161" y="339"/>
                    <a:pt x="150" y="341"/>
                  </a:cubicBezTo>
                  <a:cubicBezTo>
                    <a:pt x="140" y="343"/>
                    <a:pt x="127" y="344"/>
                    <a:pt x="113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0" y="285"/>
                    <a:pt x="30" y="255"/>
                  </a:cubicBezTo>
                  <a:cubicBezTo>
                    <a:pt x="30" y="148"/>
                    <a:pt x="30" y="148"/>
                    <a:pt x="30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8" y="148"/>
                    <a:pt x="118" y="148"/>
                    <a:pt x="118" y="148"/>
                  </a:cubicBezTo>
                  <a:cubicBezTo>
                    <a:pt x="118" y="249"/>
                    <a:pt x="118" y="249"/>
                    <a:pt x="118" y="249"/>
                  </a:cubicBezTo>
                  <a:cubicBezTo>
                    <a:pt x="118" y="266"/>
                    <a:pt x="126" y="274"/>
                    <a:pt x="142" y="274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35" name="Freeform 12">
              <a:extLst>
                <a:ext uri="{FF2B5EF4-FFF2-40B4-BE49-F238E27FC236}">
                  <a16:creationId xmlns:a16="http://schemas.microsoft.com/office/drawing/2014/main" id="{E4EBD3EF-692C-4FB7-91EB-2DB640EC53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5113" y="411163"/>
              <a:ext cx="158750" cy="300038"/>
            </a:xfrm>
            <a:custGeom>
              <a:avLst/>
              <a:gdLst>
                <a:gd name="T0" fmla="*/ 142 w 184"/>
                <a:gd name="T1" fmla="*/ 274 h 344"/>
                <a:gd name="T2" fmla="*/ 184 w 184"/>
                <a:gd name="T3" fmla="*/ 265 h 344"/>
                <a:gd name="T4" fmla="*/ 184 w 184"/>
                <a:gd name="T5" fmla="*/ 330 h 344"/>
                <a:gd name="T6" fmla="*/ 151 w 184"/>
                <a:gd name="T7" fmla="*/ 341 h 344"/>
                <a:gd name="T8" fmla="*/ 114 w 184"/>
                <a:gd name="T9" fmla="*/ 344 h 344"/>
                <a:gd name="T10" fmla="*/ 50 w 184"/>
                <a:gd name="T11" fmla="*/ 322 h 344"/>
                <a:gd name="T12" fmla="*/ 31 w 184"/>
                <a:gd name="T13" fmla="*/ 255 h 344"/>
                <a:gd name="T14" fmla="*/ 31 w 184"/>
                <a:gd name="T15" fmla="*/ 148 h 344"/>
                <a:gd name="T16" fmla="*/ 0 w 184"/>
                <a:gd name="T17" fmla="*/ 148 h 344"/>
                <a:gd name="T18" fmla="*/ 0 w 184"/>
                <a:gd name="T19" fmla="*/ 81 h 344"/>
                <a:gd name="T20" fmla="*/ 31 w 184"/>
                <a:gd name="T21" fmla="*/ 81 h 344"/>
                <a:gd name="T22" fmla="*/ 31 w 184"/>
                <a:gd name="T23" fmla="*/ 15 h 344"/>
                <a:gd name="T24" fmla="*/ 119 w 184"/>
                <a:gd name="T25" fmla="*/ 0 h 344"/>
                <a:gd name="T26" fmla="*/ 119 w 184"/>
                <a:gd name="T27" fmla="*/ 81 h 344"/>
                <a:gd name="T28" fmla="*/ 174 w 184"/>
                <a:gd name="T29" fmla="*/ 81 h 344"/>
                <a:gd name="T30" fmla="*/ 174 w 184"/>
                <a:gd name="T31" fmla="*/ 148 h 344"/>
                <a:gd name="T32" fmla="*/ 119 w 184"/>
                <a:gd name="T33" fmla="*/ 148 h 344"/>
                <a:gd name="T34" fmla="*/ 119 w 184"/>
                <a:gd name="T35" fmla="*/ 249 h 344"/>
                <a:gd name="T36" fmla="*/ 142 w 184"/>
                <a:gd name="T37" fmla="*/ 274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4" h="344">
                  <a:moveTo>
                    <a:pt x="142" y="274"/>
                  </a:moveTo>
                  <a:cubicBezTo>
                    <a:pt x="154" y="274"/>
                    <a:pt x="168" y="271"/>
                    <a:pt x="184" y="265"/>
                  </a:cubicBezTo>
                  <a:cubicBezTo>
                    <a:pt x="184" y="330"/>
                    <a:pt x="184" y="330"/>
                    <a:pt x="184" y="330"/>
                  </a:cubicBezTo>
                  <a:cubicBezTo>
                    <a:pt x="173" y="335"/>
                    <a:pt x="161" y="339"/>
                    <a:pt x="151" y="341"/>
                  </a:cubicBezTo>
                  <a:cubicBezTo>
                    <a:pt x="140" y="343"/>
                    <a:pt x="128" y="344"/>
                    <a:pt x="114" y="344"/>
                  </a:cubicBezTo>
                  <a:cubicBezTo>
                    <a:pt x="84" y="344"/>
                    <a:pt x="63" y="337"/>
                    <a:pt x="50" y="322"/>
                  </a:cubicBezTo>
                  <a:cubicBezTo>
                    <a:pt x="37" y="308"/>
                    <a:pt x="31" y="285"/>
                    <a:pt x="31" y="255"/>
                  </a:cubicBezTo>
                  <a:cubicBezTo>
                    <a:pt x="31" y="148"/>
                    <a:pt x="31" y="148"/>
                    <a:pt x="31" y="148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31" y="81"/>
                    <a:pt x="31" y="81"/>
                    <a:pt x="31" y="81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119" y="0"/>
                    <a:pt x="119" y="0"/>
                    <a:pt x="119" y="0"/>
                  </a:cubicBezTo>
                  <a:cubicBezTo>
                    <a:pt x="119" y="81"/>
                    <a:pt x="119" y="81"/>
                    <a:pt x="119" y="81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148"/>
                    <a:pt x="174" y="148"/>
                    <a:pt x="174" y="148"/>
                  </a:cubicBezTo>
                  <a:cubicBezTo>
                    <a:pt x="119" y="148"/>
                    <a:pt x="119" y="148"/>
                    <a:pt x="119" y="148"/>
                  </a:cubicBezTo>
                  <a:cubicBezTo>
                    <a:pt x="119" y="249"/>
                    <a:pt x="119" y="249"/>
                    <a:pt x="119" y="249"/>
                  </a:cubicBezTo>
                  <a:cubicBezTo>
                    <a:pt x="119" y="266"/>
                    <a:pt x="127" y="274"/>
                    <a:pt x="142" y="274"/>
                  </a:cubicBezTo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CEC673F8-1A3A-4CAE-9904-87474B3905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09738" y="479426"/>
              <a:ext cx="211137" cy="231775"/>
            </a:xfrm>
            <a:custGeom>
              <a:avLst/>
              <a:gdLst>
                <a:gd name="T0" fmla="*/ 213 w 244"/>
                <a:gd name="T1" fmla="*/ 30 h 267"/>
                <a:gd name="T2" fmla="*/ 125 w 244"/>
                <a:gd name="T3" fmla="*/ 0 h 267"/>
                <a:gd name="T4" fmla="*/ 33 w 244"/>
                <a:gd name="T5" fmla="*/ 35 h 267"/>
                <a:gd name="T6" fmla="*/ 0 w 244"/>
                <a:gd name="T7" fmla="*/ 135 h 267"/>
                <a:gd name="T8" fmla="*/ 35 w 244"/>
                <a:gd name="T9" fmla="*/ 233 h 267"/>
                <a:gd name="T10" fmla="*/ 133 w 244"/>
                <a:gd name="T11" fmla="*/ 267 h 267"/>
                <a:gd name="T12" fmla="*/ 185 w 244"/>
                <a:gd name="T13" fmla="*/ 263 h 267"/>
                <a:gd name="T14" fmla="*/ 227 w 244"/>
                <a:gd name="T15" fmla="*/ 249 h 267"/>
                <a:gd name="T16" fmla="*/ 214 w 244"/>
                <a:gd name="T17" fmla="*/ 190 h 267"/>
                <a:gd name="T18" fmla="*/ 186 w 244"/>
                <a:gd name="T19" fmla="*/ 200 h 267"/>
                <a:gd name="T20" fmla="*/ 144 w 244"/>
                <a:gd name="T21" fmla="*/ 204 h 267"/>
                <a:gd name="T22" fmla="*/ 104 w 244"/>
                <a:gd name="T23" fmla="*/ 192 h 267"/>
                <a:gd name="T24" fmla="*/ 88 w 244"/>
                <a:gd name="T25" fmla="*/ 158 h 267"/>
                <a:gd name="T26" fmla="*/ 244 w 244"/>
                <a:gd name="T27" fmla="*/ 158 h 267"/>
                <a:gd name="T28" fmla="*/ 244 w 244"/>
                <a:gd name="T29" fmla="*/ 118 h 267"/>
                <a:gd name="T30" fmla="*/ 213 w 244"/>
                <a:gd name="T31" fmla="*/ 30 h 267"/>
                <a:gd name="T32" fmla="*/ 90 w 244"/>
                <a:gd name="T33" fmla="*/ 102 h 267"/>
                <a:gd name="T34" fmla="*/ 102 w 244"/>
                <a:gd name="T35" fmla="*/ 70 h 267"/>
                <a:gd name="T36" fmla="*/ 128 w 244"/>
                <a:gd name="T37" fmla="*/ 61 h 267"/>
                <a:gd name="T38" fmla="*/ 155 w 244"/>
                <a:gd name="T39" fmla="*/ 72 h 267"/>
                <a:gd name="T40" fmla="*/ 165 w 244"/>
                <a:gd name="T41" fmla="*/ 102 h 267"/>
                <a:gd name="T42" fmla="*/ 90 w 244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4" h="267">
                  <a:moveTo>
                    <a:pt x="213" y="30"/>
                  </a:moveTo>
                  <a:cubicBezTo>
                    <a:pt x="192" y="10"/>
                    <a:pt x="163" y="0"/>
                    <a:pt x="125" y="0"/>
                  </a:cubicBezTo>
                  <a:cubicBezTo>
                    <a:pt x="85" y="0"/>
                    <a:pt x="54" y="12"/>
                    <a:pt x="33" y="35"/>
                  </a:cubicBezTo>
                  <a:cubicBezTo>
                    <a:pt x="11" y="58"/>
                    <a:pt x="0" y="92"/>
                    <a:pt x="0" y="135"/>
                  </a:cubicBezTo>
                  <a:cubicBezTo>
                    <a:pt x="0" y="178"/>
                    <a:pt x="12" y="210"/>
                    <a:pt x="35" y="233"/>
                  </a:cubicBezTo>
                  <a:cubicBezTo>
                    <a:pt x="59" y="256"/>
                    <a:pt x="91" y="267"/>
                    <a:pt x="133" y="267"/>
                  </a:cubicBezTo>
                  <a:cubicBezTo>
                    <a:pt x="153" y="267"/>
                    <a:pt x="171" y="266"/>
                    <a:pt x="185" y="263"/>
                  </a:cubicBezTo>
                  <a:cubicBezTo>
                    <a:pt x="200" y="261"/>
                    <a:pt x="214" y="256"/>
                    <a:pt x="227" y="249"/>
                  </a:cubicBezTo>
                  <a:cubicBezTo>
                    <a:pt x="214" y="190"/>
                    <a:pt x="214" y="190"/>
                    <a:pt x="214" y="190"/>
                  </a:cubicBezTo>
                  <a:cubicBezTo>
                    <a:pt x="204" y="194"/>
                    <a:pt x="195" y="197"/>
                    <a:pt x="186" y="200"/>
                  </a:cubicBezTo>
                  <a:cubicBezTo>
                    <a:pt x="173" y="202"/>
                    <a:pt x="159" y="204"/>
                    <a:pt x="144" y="204"/>
                  </a:cubicBezTo>
                  <a:cubicBezTo>
                    <a:pt x="127" y="204"/>
                    <a:pt x="114" y="200"/>
                    <a:pt x="104" y="192"/>
                  </a:cubicBezTo>
                  <a:cubicBezTo>
                    <a:pt x="94" y="183"/>
                    <a:pt x="89" y="172"/>
                    <a:pt x="88" y="158"/>
                  </a:cubicBezTo>
                  <a:cubicBezTo>
                    <a:pt x="244" y="158"/>
                    <a:pt x="244" y="158"/>
                    <a:pt x="244" y="158"/>
                  </a:cubicBezTo>
                  <a:cubicBezTo>
                    <a:pt x="244" y="118"/>
                    <a:pt x="244" y="118"/>
                    <a:pt x="244" y="118"/>
                  </a:cubicBezTo>
                  <a:cubicBezTo>
                    <a:pt x="244" y="80"/>
                    <a:pt x="234" y="51"/>
                    <a:pt x="213" y="30"/>
                  </a:cubicBezTo>
                  <a:moveTo>
                    <a:pt x="90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9" y="64"/>
                    <a:pt x="118" y="61"/>
                    <a:pt x="128" y="61"/>
                  </a:cubicBezTo>
                  <a:cubicBezTo>
                    <a:pt x="139" y="61"/>
                    <a:pt x="148" y="64"/>
                    <a:pt x="155" y="72"/>
                  </a:cubicBezTo>
                  <a:cubicBezTo>
                    <a:pt x="161" y="79"/>
                    <a:pt x="165" y="89"/>
                    <a:pt x="165" y="102"/>
                  </a:cubicBezTo>
                  <a:lnTo>
                    <a:pt x="90" y="10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10E7F45D-8E34-4D1C-9D45-160C265743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338" y="479426"/>
              <a:ext cx="209550" cy="231775"/>
            </a:xfrm>
            <a:custGeom>
              <a:avLst/>
              <a:gdLst>
                <a:gd name="T0" fmla="*/ 212 w 243"/>
                <a:gd name="T1" fmla="*/ 30 h 267"/>
                <a:gd name="T2" fmla="*/ 124 w 243"/>
                <a:gd name="T3" fmla="*/ 0 h 267"/>
                <a:gd name="T4" fmla="*/ 32 w 243"/>
                <a:gd name="T5" fmla="*/ 35 h 267"/>
                <a:gd name="T6" fmla="*/ 0 w 243"/>
                <a:gd name="T7" fmla="*/ 135 h 267"/>
                <a:gd name="T8" fmla="*/ 35 w 243"/>
                <a:gd name="T9" fmla="*/ 233 h 267"/>
                <a:gd name="T10" fmla="*/ 132 w 243"/>
                <a:gd name="T11" fmla="*/ 267 h 267"/>
                <a:gd name="T12" fmla="*/ 184 w 243"/>
                <a:gd name="T13" fmla="*/ 263 h 267"/>
                <a:gd name="T14" fmla="*/ 227 w 243"/>
                <a:gd name="T15" fmla="*/ 249 h 267"/>
                <a:gd name="T16" fmla="*/ 213 w 243"/>
                <a:gd name="T17" fmla="*/ 190 h 267"/>
                <a:gd name="T18" fmla="*/ 185 w 243"/>
                <a:gd name="T19" fmla="*/ 200 h 267"/>
                <a:gd name="T20" fmla="*/ 143 w 243"/>
                <a:gd name="T21" fmla="*/ 204 h 267"/>
                <a:gd name="T22" fmla="*/ 103 w 243"/>
                <a:gd name="T23" fmla="*/ 192 h 267"/>
                <a:gd name="T24" fmla="*/ 88 w 243"/>
                <a:gd name="T25" fmla="*/ 158 h 267"/>
                <a:gd name="T26" fmla="*/ 243 w 243"/>
                <a:gd name="T27" fmla="*/ 158 h 267"/>
                <a:gd name="T28" fmla="*/ 243 w 243"/>
                <a:gd name="T29" fmla="*/ 118 h 267"/>
                <a:gd name="T30" fmla="*/ 212 w 243"/>
                <a:gd name="T31" fmla="*/ 30 h 267"/>
                <a:gd name="T32" fmla="*/ 89 w 243"/>
                <a:gd name="T33" fmla="*/ 102 h 267"/>
                <a:gd name="T34" fmla="*/ 102 w 243"/>
                <a:gd name="T35" fmla="*/ 70 h 267"/>
                <a:gd name="T36" fmla="*/ 127 w 243"/>
                <a:gd name="T37" fmla="*/ 61 h 267"/>
                <a:gd name="T38" fmla="*/ 154 w 243"/>
                <a:gd name="T39" fmla="*/ 72 h 267"/>
                <a:gd name="T40" fmla="*/ 164 w 243"/>
                <a:gd name="T41" fmla="*/ 102 h 267"/>
                <a:gd name="T42" fmla="*/ 89 w 243"/>
                <a:gd name="T43" fmla="*/ 102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3" h="267">
                  <a:moveTo>
                    <a:pt x="212" y="30"/>
                  </a:moveTo>
                  <a:cubicBezTo>
                    <a:pt x="191" y="10"/>
                    <a:pt x="162" y="0"/>
                    <a:pt x="124" y="0"/>
                  </a:cubicBezTo>
                  <a:cubicBezTo>
                    <a:pt x="84" y="0"/>
                    <a:pt x="53" y="12"/>
                    <a:pt x="32" y="35"/>
                  </a:cubicBezTo>
                  <a:cubicBezTo>
                    <a:pt x="10" y="58"/>
                    <a:pt x="0" y="92"/>
                    <a:pt x="0" y="135"/>
                  </a:cubicBezTo>
                  <a:cubicBezTo>
                    <a:pt x="0" y="178"/>
                    <a:pt x="11" y="210"/>
                    <a:pt x="35" y="233"/>
                  </a:cubicBezTo>
                  <a:cubicBezTo>
                    <a:pt x="58" y="256"/>
                    <a:pt x="90" y="267"/>
                    <a:pt x="132" y="267"/>
                  </a:cubicBezTo>
                  <a:cubicBezTo>
                    <a:pt x="153" y="267"/>
                    <a:pt x="170" y="266"/>
                    <a:pt x="184" y="263"/>
                  </a:cubicBezTo>
                  <a:cubicBezTo>
                    <a:pt x="199" y="261"/>
                    <a:pt x="213" y="256"/>
                    <a:pt x="227" y="249"/>
                  </a:cubicBezTo>
                  <a:cubicBezTo>
                    <a:pt x="213" y="190"/>
                    <a:pt x="213" y="190"/>
                    <a:pt x="213" y="190"/>
                  </a:cubicBezTo>
                  <a:cubicBezTo>
                    <a:pt x="203" y="194"/>
                    <a:pt x="194" y="197"/>
                    <a:pt x="185" y="200"/>
                  </a:cubicBezTo>
                  <a:cubicBezTo>
                    <a:pt x="172" y="202"/>
                    <a:pt x="158" y="204"/>
                    <a:pt x="143" y="204"/>
                  </a:cubicBezTo>
                  <a:cubicBezTo>
                    <a:pt x="126" y="204"/>
                    <a:pt x="113" y="200"/>
                    <a:pt x="103" y="192"/>
                  </a:cubicBezTo>
                  <a:cubicBezTo>
                    <a:pt x="93" y="183"/>
                    <a:pt x="88" y="172"/>
                    <a:pt x="88" y="158"/>
                  </a:cubicBezTo>
                  <a:cubicBezTo>
                    <a:pt x="243" y="158"/>
                    <a:pt x="243" y="158"/>
                    <a:pt x="243" y="158"/>
                  </a:cubicBezTo>
                  <a:cubicBezTo>
                    <a:pt x="243" y="118"/>
                    <a:pt x="243" y="118"/>
                    <a:pt x="243" y="118"/>
                  </a:cubicBezTo>
                  <a:cubicBezTo>
                    <a:pt x="243" y="80"/>
                    <a:pt x="233" y="51"/>
                    <a:pt x="212" y="30"/>
                  </a:cubicBezTo>
                  <a:moveTo>
                    <a:pt x="89" y="102"/>
                  </a:moveTo>
                  <a:cubicBezTo>
                    <a:pt x="91" y="87"/>
                    <a:pt x="95" y="77"/>
                    <a:pt x="102" y="70"/>
                  </a:cubicBezTo>
                  <a:cubicBezTo>
                    <a:pt x="108" y="64"/>
                    <a:pt x="117" y="61"/>
                    <a:pt x="127" y="61"/>
                  </a:cubicBezTo>
                  <a:cubicBezTo>
                    <a:pt x="138" y="61"/>
                    <a:pt x="147" y="64"/>
                    <a:pt x="154" y="72"/>
                  </a:cubicBezTo>
                  <a:cubicBezTo>
                    <a:pt x="160" y="79"/>
                    <a:pt x="164" y="89"/>
                    <a:pt x="164" y="102"/>
                  </a:cubicBezTo>
                  <a:lnTo>
                    <a:pt x="89" y="102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sz="26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728773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- Deloitte white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34F5B603-8BEE-C94E-8E56-823C3D6BC56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86188" y="1115180"/>
            <a:ext cx="8405812" cy="532792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1F907F8-2208-4940-8D2D-F7CC61BF7E35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  <a:prstGeom prst="rect">
            <a:avLst/>
          </a:prstGeo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EED085EA-F5FD-204A-9146-361401A33B98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69899" y="3321003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212020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- Deloitte green accent 4">
    <p:bg bwMode="gray"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Background pattern&#10;&#10;Description automatically generated">
            <a:extLst>
              <a:ext uri="{FF2B5EF4-FFF2-40B4-BE49-F238E27FC236}">
                <a16:creationId xmlns:a16="http://schemas.microsoft.com/office/drawing/2014/main" id="{861288AB-9C93-D640-A929-B71E3CD02A1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15436"/>
            <a:ext cx="12192000" cy="69204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C32543E-E807-47A4-A234-D5C7012187B4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D313D6-5A4E-4826-A4D4-3C0F692F9570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aseCode">
            <a:extLst>
              <a:ext uri="{FF2B5EF4-FFF2-40B4-BE49-F238E27FC236}">
                <a16:creationId xmlns:a16="http://schemas.microsoft.com/office/drawing/2014/main" id="{DAF3337D-4793-4191-8FE2-2BD1EAA16ADA}"/>
              </a:ext>
            </a:extLst>
          </p:cNvPr>
          <p:cNvSpPr txBox="1"/>
          <p:nvPr userDrawn="1"/>
        </p:nvSpPr>
        <p:spPr>
          <a:xfrm>
            <a:off x="6335184" y="6477000"/>
            <a:ext cx="489656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Kinetic Enterprise</a:t>
            </a:r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DF09F051-A0EE-4A49-AC25-A3F0C2C11889}"/>
              </a:ext>
            </a:extLst>
          </p:cNvPr>
          <p:cNvSpPr txBox="1"/>
          <p:nvPr userDrawn="1"/>
        </p:nvSpPr>
        <p:spPr>
          <a:xfrm>
            <a:off x="469901" y="6477000"/>
            <a:ext cx="5355167" cy="1000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Copyright © 2020 Deloitte Development LLC. All rights reserved.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1068994-6C10-4E3B-B991-802F0F138B9D}"/>
              </a:ext>
            </a:extLst>
          </p:cNvPr>
          <p:cNvSpPr txBox="1"/>
          <p:nvPr userDrawn="1"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2927CF1-BAB3-EB46-AF8C-D8C059A69432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  <a:prstGeom prst="rect">
            <a:avLst/>
          </a:prstGeo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E4A7D03D-9579-F145-AA7E-F28AB0EDF304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69899" y="3321003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20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76379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 - Deloitte black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ark&#10;&#10;Description automatically generated">
            <a:extLst>
              <a:ext uri="{FF2B5EF4-FFF2-40B4-BE49-F238E27FC236}">
                <a16:creationId xmlns:a16="http://schemas.microsoft.com/office/drawing/2014/main" id="{C53474EA-1434-604A-965E-350A709D1CA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56817" y="751647"/>
            <a:ext cx="6322874" cy="5725353"/>
          </a:xfrm>
          <a:prstGeom prst="rect">
            <a:avLst/>
          </a:prstGeom>
        </p:spPr>
      </p:pic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7ECB11B5-2C44-EB49-8752-C859A9C9479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309" y="790103"/>
            <a:ext cx="12193294" cy="6921199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  <a:prstGeom prst="rect">
            <a:avLst/>
          </a:prstGeo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899" y="3321003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20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94F347-CBED-4284-9EC5-49E7D0DE163A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0F962B-678A-498B-A789-1AABA8167BB7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aseCode">
            <a:extLst>
              <a:ext uri="{FF2B5EF4-FFF2-40B4-BE49-F238E27FC236}">
                <a16:creationId xmlns:a16="http://schemas.microsoft.com/office/drawing/2014/main" id="{BC2FEE15-7322-4EA9-9B51-C9E17E1D753F}"/>
              </a:ext>
            </a:extLst>
          </p:cNvPr>
          <p:cNvSpPr txBox="1"/>
          <p:nvPr userDrawn="1"/>
        </p:nvSpPr>
        <p:spPr>
          <a:xfrm>
            <a:off x="6335184" y="6477000"/>
            <a:ext cx="489656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Kinetic Enterprise</a:t>
            </a:r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7D3FCA04-794C-427D-BD3F-08F1381AE2A2}"/>
              </a:ext>
            </a:extLst>
          </p:cNvPr>
          <p:cNvSpPr txBox="1"/>
          <p:nvPr userDrawn="1"/>
        </p:nvSpPr>
        <p:spPr>
          <a:xfrm>
            <a:off x="469901" y="6477000"/>
            <a:ext cx="5355167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Copyright © 2021 Deloitte Development LLC. All rights reserved.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E1AC4F-974A-4D72-B553-35584B4CE8B9}"/>
              </a:ext>
            </a:extLst>
          </p:cNvPr>
          <p:cNvSpPr txBox="1"/>
          <p:nvPr userDrawn="1"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3390693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vider - Deloitte black">
    <p:bg bwMode="gray"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7ECB11B5-2C44-EB49-8752-C859A9C947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15436"/>
            <a:ext cx="12192000" cy="69204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94F347-CBED-4284-9EC5-49E7D0DE163A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0F962B-678A-498B-A789-1AABA8167BB7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aseCode">
            <a:extLst>
              <a:ext uri="{FF2B5EF4-FFF2-40B4-BE49-F238E27FC236}">
                <a16:creationId xmlns:a16="http://schemas.microsoft.com/office/drawing/2014/main" id="{BC2FEE15-7322-4EA9-9B51-C9E17E1D753F}"/>
              </a:ext>
            </a:extLst>
          </p:cNvPr>
          <p:cNvSpPr txBox="1"/>
          <p:nvPr userDrawn="1"/>
        </p:nvSpPr>
        <p:spPr>
          <a:xfrm>
            <a:off x="6335184" y="6477000"/>
            <a:ext cx="489656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Kinetic Enterprise</a:t>
            </a:r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7D3FCA04-794C-427D-BD3F-08F1381AE2A2}"/>
              </a:ext>
            </a:extLst>
          </p:cNvPr>
          <p:cNvSpPr txBox="1"/>
          <p:nvPr userDrawn="1"/>
        </p:nvSpPr>
        <p:spPr>
          <a:xfrm>
            <a:off x="469901" y="6477000"/>
            <a:ext cx="5355167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Copyright © 2021 Deloitte Development LLC. All rights reserved.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E1AC4F-974A-4D72-B553-35584B4CE8B9}"/>
              </a:ext>
            </a:extLst>
          </p:cNvPr>
          <p:cNvSpPr txBox="1"/>
          <p:nvPr userDrawn="1"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C0B26E2-7A1D-4143-86B7-99E73A374CC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  <a:prstGeom prst="rect">
            <a:avLst/>
          </a:prstGeo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763F4744-9003-2540-9EBB-077F2D01E275}"/>
              </a:ext>
            </a:extLst>
          </p:cNvPr>
          <p:cNvSpPr>
            <a:spLocks noGrp="1"/>
          </p:cNvSpPr>
          <p:nvPr>
            <p:ph type="body" idx="1"/>
          </p:nvPr>
        </p:nvSpPr>
        <p:spPr bwMode="gray">
          <a:xfrm>
            <a:off x="469899" y="3321003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20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2057986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Divider - Deloitte green">
    <p:bg bwMode="gray">
      <p:bgPr>
        <a:solidFill>
          <a:srgbClr val="86BC2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7ECB11B5-2C44-EB49-8752-C859A9C947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915436"/>
            <a:ext cx="12192000" cy="6920464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/>
          </p:nvPr>
        </p:nvSpPr>
        <p:spPr bwMode="gray">
          <a:xfrm>
            <a:off x="469900" y="1705668"/>
            <a:ext cx="10418233" cy="1592403"/>
          </a:xfrm>
          <a:prstGeom prst="rect">
            <a:avLst/>
          </a:prstGeom>
        </p:spPr>
        <p:txBody>
          <a:bodyPr anchor="b"/>
          <a:lstStyle>
            <a:lvl1pPr>
              <a:lnSpc>
                <a:spcPct val="95000"/>
              </a:lnSpc>
              <a:defRPr sz="3600" b="1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469899" y="3321003"/>
            <a:ext cx="10418233" cy="15665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95000"/>
              </a:lnSpc>
              <a:spcAft>
                <a:spcPts val="0"/>
              </a:spcAft>
              <a:buNone/>
              <a:defRPr sz="3200">
                <a:solidFill>
                  <a:schemeClr val="bg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94F347-CBED-4284-9EC5-49E7D0DE163A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0F962B-678A-498B-A789-1AABA8167BB7}"/>
              </a:ext>
            </a:extLst>
          </p:cNvPr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CaseCode">
            <a:extLst>
              <a:ext uri="{FF2B5EF4-FFF2-40B4-BE49-F238E27FC236}">
                <a16:creationId xmlns:a16="http://schemas.microsoft.com/office/drawing/2014/main" id="{BC2FEE15-7322-4EA9-9B51-C9E17E1D753F}"/>
              </a:ext>
            </a:extLst>
          </p:cNvPr>
          <p:cNvSpPr txBox="1"/>
          <p:nvPr userDrawn="1"/>
        </p:nvSpPr>
        <p:spPr>
          <a:xfrm>
            <a:off x="6335184" y="6477000"/>
            <a:ext cx="4896560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Kinetic Enterprise</a:t>
            </a:r>
          </a:p>
        </p:txBody>
      </p:sp>
      <p:sp>
        <p:nvSpPr>
          <p:cNvPr id="14" name="Copyright">
            <a:extLst>
              <a:ext uri="{FF2B5EF4-FFF2-40B4-BE49-F238E27FC236}">
                <a16:creationId xmlns:a16="http://schemas.microsoft.com/office/drawing/2014/main" id="{7D3FCA04-794C-427D-BD3F-08F1381AE2A2}"/>
              </a:ext>
            </a:extLst>
          </p:cNvPr>
          <p:cNvSpPr txBox="1"/>
          <p:nvPr userDrawn="1"/>
        </p:nvSpPr>
        <p:spPr>
          <a:xfrm>
            <a:off x="469901" y="6477000"/>
            <a:ext cx="5355167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Copyright © 2021 Deloitte Development LLC. All rights reserved.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9E1AC4F-974A-4D72-B553-35584B4CE8B9}"/>
              </a:ext>
            </a:extLst>
          </p:cNvPr>
          <p:cNvSpPr txBox="1"/>
          <p:nvPr userDrawn="1"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1463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oleObject" Target="../embeddings/oleObject1.bin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ags" Target="../tags/tag2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49"/>
            </p:custDataLst>
            <p:extLst>
              <p:ext uri="{D42A27DB-BD31-4B8C-83A1-F6EECF244321}">
                <p14:modId xmlns:p14="http://schemas.microsoft.com/office/powerpoint/2010/main" val="4184034811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50" imgW="270" imgH="270" progId="TCLayout.ActiveDocument.1">
                  <p:embed/>
                </p:oleObj>
              </mc:Choice>
              <mc:Fallback>
                <p:oleObj name="think-cell Slide" r:id="rId50" imgW="270" imgH="270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1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501651" y="317501"/>
            <a:ext cx="11188700" cy="3098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idx="1"/>
          </p:nvPr>
        </p:nvSpPr>
        <p:spPr>
          <a:xfrm>
            <a:off x="501650" y="1665289"/>
            <a:ext cx="11188700" cy="471646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382377" y="6477001"/>
            <a:ext cx="307975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r">
              <a:spcBef>
                <a:spcPts val="600"/>
              </a:spcBef>
              <a:buSzPct val="100000"/>
              <a:buFont typeface="Arial"/>
              <a:buNone/>
            </a:pPr>
            <a:fld id="{C58DF478-B544-4ED8-9ED4-6A2648E2D233}" type="slidenum">
              <a:rPr lang="en-US" sz="900" noProof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pPr marL="0" indent="0" algn="r">
                <a:spcBef>
                  <a:spcPts val="600"/>
                </a:spcBef>
                <a:buSzPct val="100000"/>
                <a:buFont typeface="Arial"/>
                <a:buNone/>
              </a:pPr>
              <a:t>‹#›</a:t>
            </a:fld>
            <a:endParaRPr lang="en-US" sz="900" noProof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5277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4" r:id="rId1"/>
    <p:sldLayoutId id="2147483995" r:id="rId2"/>
    <p:sldLayoutId id="2147483996" r:id="rId3"/>
    <p:sldLayoutId id="2147483997" r:id="rId4"/>
    <p:sldLayoutId id="2147484063" r:id="rId5"/>
    <p:sldLayoutId id="2147483998" r:id="rId6"/>
    <p:sldLayoutId id="2147483999" r:id="rId7"/>
    <p:sldLayoutId id="2147484064" r:id="rId8"/>
    <p:sldLayoutId id="2147484046" r:id="rId9"/>
    <p:sldLayoutId id="2147484047" r:id="rId10"/>
    <p:sldLayoutId id="2147484048" r:id="rId11"/>
    <p:sldLayoutId id="2147484000" r:id="rId12"/>
    <p:sldLayoutId id="2147484001" r:id="rId13"/>
    <p:sldLayoutId id="2147484002" r:id="rId14"/>
    <p:sldLayoutId id="2147484003" r:id="rId15"/>
    <p:sldLayoutId id="2147484004" r:id="rId16"/>
    <p:sldLayoutId id="2147484005" r:id="rId17"/>
    <p:sldLayoutId id="2147484006" r:id="rId18"/>
    <p:sldLayoutId id="2147484062" r:id="rId19"/>
    <p:sldLayoutId id="2147484008" r:id="rId20"/>
    <p:sldLayoutId id="2147484009" r:id="rId21"/>
    <p:sldLayoutId id="2147484010" r:id="rId22"/>
    <p:sldLayoutId id="2147484011" r:id="rId23"/>
    <p:sldLayoutId id="2147484012" r:id="rId24"/>
    <p:sldLayoutId id="2147484013" r:id="rId25"/>
    <p:sldLayoutId id="2147484014" r:id="rId26"/>
    <p:sldLayoutId id="2147484015" r:id="rId27"/>
    <p:sldLayoutId id="2147484016" r:id="rId28"/>
    <p:sldLayoutId id="2147484017" r:id="rId29"/>
    <p:sldLayoutId id="2147484018" r:id="rId30"/>
    <p:sldLayoutId id="2147484019" r:id="rId31"/>
    <p:sldLayoutId id="2147484020" r:id="rId32"/>
    <p:sldLayoutId id="2147484021" r:id="rId33"/>
    <p:sldLayoutId id="2147484041" r:id="rId34"/>
    <p:sldLayoutId id="2147484060" r:id="rId35"/>
    <p:sldLayoutId id="2147484061" r:id="rId36"/>
    <p:sldLayoutId id="2147484065" r:id="rId37"/>
    <p:sldLayoutId id="2147484022" r:id="rId38"/>
    <p:sldLayoutId id="2147484023" r:id="rId39"/>
    <p:sldLayoutId id="2147484024" r:id="rId40"/>
    <p:sldLayoutId id="2147484025" r:id="rId41"/>
    <p:sldLayoutId id="2147484027" r:id="rId42"/>
    <p:sldLayoutId id="2147484042" r:id="rId43"/>
    <p:sldLayoutId id="2147484043" r:id="rId44"/>
    <p:sldLayoutId id="2147484045" r:id="rId45"/>
    <p:sldLayoutId id="2147484044" r:id="rId46"/>
    <p:sldLayoutId id="2147484040" r:id="rId47"/>
  </p:sldLayoutIdLst>
  <p:transition>
    <p:fade/>
  </p:transition>
  <p:hf hdr="0" ftr="0" dt="0"/>
  <p:txStyles>
    <p:titleStyle>
      <a:lvl1pPr algn="l" defTabSz="914400" rtl="0" eaLnBrk="1" latinLnBrk="0" hangingPunct="1">
        <a:spcBef>
          <a:spcPct val="0"/>
        </a:spcBef>
        <a:buNone/>
        <a:defRPr sz="2100" kern="1200">
          <a:solidFill>
            <a:schemeClr val="tx1"/>
          </a:solidFill>
          <a:latin typeface="+mn-lt"/>
          <a:ea typeface="+mj-ea"/>
          <a:cs typeface="Calibri Light" panose="020F0302020204030204" pitchFamily="34" charset="0"/>
        </a:defRPr>
      </a:lvl1pPr>
    </p:titleStyle>
    <p:bodyStyle>
      <a:lvl1pPr marL="0" indent="0" algn="l" defTabSz="914400" rtl="0" eaLnBrk="1" latinLnBrk="0" hangingPunct="1">
        <a:spcBef>
          <a:spcPts val="0"/>
        </a:spcBef>
        <a:spcAft>
          <a:spcPts val="1000"/>
        </a:spcAft>
        <a:buSzPct val="100000"/>
        <a:buFontTx/>
        <a:buNone/>
        <a:defRPr sz="1300" b="0" kern="1200">
          <a:solidFill>
            <a:schemeClr val="tx1"/>
          </a:solidFill>
          <a:latin typeface="+mn-lt"/>
          <a:ea typeface="+mn-ea"/>
          <a:cs typeface="Calibri Light" panose="020F0302020204030204" pitchFamily="34" charset="0"/>
        </a:defRPr>
      </a:lvl1pPr>
      <a:lvl2pPr marL="139700" indent="-139700" algn="l" defTabSz="914400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•"/>
        <a:defRPr lang="en-US" sz="1300" b="0" kern="1200" dirty="0" smtClean="0">
          <a:solidFill>
            <a:schemeClr val="tx1"/>
          </a:solidFill>
          <a:latin typeface="+mn-lt"/>
          <a:ea typeface="+mn-ea"/>
          <a:cs typeface="Calibri Light" panose="020F0302020204030204" pitchFamily="34" charset="0"/>
        </a:defRPr>
      </a:lvl2pPr>
      <a:lvl3pPr marL="304800" indent="-139700" algn="l" defTabSz="914400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−"/>
        <a:defRPr lang="en-US" sz="1300" kern="1200" dirty="0" smtClean="0">
          <a:solidFill>
            <a:schemeClr val="tx1"/>
          </a:solidFill>
          <a:latin typeface="+mn-lt"/>
          <a:ea typeface="+mn-ea"/>
          <a:cs typeface="Calibri Light" panose="020F0302020204030204" pitchFamily="34" charset="0"/>
        </a:defRPr>
      </a:lvl3pPr>
      <a:lvl4pPr marL="469900" indent="-139700" algn="l" defTabSz="914400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◦"/>
        <a:defRPr lang="en-US" sz="1300" kern="1200" baseline="0" dirty="0" smtClean="0">
          <a:solidFill>
            <a:schemeClr val="tx1"/>
          </a:solidFill>
          <a:latin typeface="+mn-lt"/>
          <a:ea typeface="+mn-ea"/>
          <a:cs typeface="Calibri Light" panose="020F0302020204030204" pitchFamily="34" charset="0"/>
        </a:defRPr>
      </a:lvl4pPr>
      <a:lvl5pPr marL="635000" indent="-139700" algn="l" defTabSz="798513" rtl="0" eaLnBrk="1" latinLnBrk="0" hangingPunct="1">
        <a:spcBef>
          <a:spcPts val="0"/>
        </a:spcBef>
        <a:spcAft>
          <a:spcPts val="1000"/>
        </a:spcAft>
        <a:buClrTx/>
        <a:buSzPct val="100000"/>
        <a:buFont typeface="Arial" panose="020B0604020202020204" pitchFamily="34" charset="0"/>
        <a:buChar char="−"/>
        <a:tabLst/>
        <a:defRPr lang="en-US" sz="1300" kern="1200" baseline="0" dirty="0" smtClean="0">
          <a:solidFill>
            <a:schemeClr val="tx1"/>
          </a:solidFill>
          <a:latin typeface="+mn-lt"/>
          <a:ea typeface="+mn-ea"/>
          <a:cs typeface="Calibri Light" panose="020F0302020204030204" pitchFamily="34" charset="0"/>
        </a:defRPr>
      </a:lvl5pPr>
      <a:lvl6pPr marL="532800" indent="-176400" algn="l" defTabSz="914400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532800" indent="-176400" algn="l" defTabSz="914400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532800" indent="-176400" algn="l" defTabSz="914400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532800" indent="-176400" algn="l" defTabSz="914400" rtl="0" eaLnBrk="1" latinLnBrk="0" hangingPunct="1">
        <a:spcBef>
          <a:spcPts val="0"/>
        </a:spcBef>
        <a:spcAft>
          <a:spcPts val="1000"/>
        </a:spcAft>
        <a:buFont typeface="Verdana" panose="020B0604030504040204" pitchFamily="34" charset="0"/>
        <a:buChar char="−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4">
          <p15:clr>
            <a:srgbClr val="F26B43"/>
          </p15:clr>
        </p15:guide>
        <p15:guide id="3" orient="horz" pos="4020">
          <p15:clr>
            <a:srgbClr val="F26B43"/>
          </p15:clr>
        </p15:guide>
        <p15:guide id="4" pos="237">
          <p15:clr>
            <a:srgbClr val="F26B43"/>
          </p15:clr>
        </p15:guide>
        <p15:guide id="5" pos="5523">
          <p15:clr>
            <a:srgbClr val="F26B43"/>
          </p15:clr>
        </p15:guide>
        <p15:guide id="7" orient="horz" pos="200">
          <p15:clr>
            <a:srgbClr val="F26B43"/>
          </p15:clr>
        </p15:guide>
        <p15:guide id="8" orient="horz" pos="4080">
          <p15:clr>
            <a:srgbClr val="F26B43"/>
          </p15:clr>
        </p15:guide>
        <p15:guide id="10" pos="3721">
          <p15:clr>
            <a:srgbClr val="F26B43"/>
          </p15:clr>
        </p15:guide>
        <p15:guide id="11" orient="horz" pos="236">
          <p15:clr>
            <a:srgbClr val="F26B43"/>
          </p15:clr>
        </p15:guide>
        <p15:guide id="12" pos="1022">
          <p15:clr>
            <a:srgbClr val="F26B43"/>
          </p15:clr>
        </p15:guide>
        <p15:guide id="13" pos="1137">
          <p15:clr>
            <a:srgbClr val="F26B43"/>
          </p15:clr>
        </p15:guide>
        <p15:guide id="14" pos="1920">
          <p15:clr>
            <a:srgbClr val="F26B43"/>
          </p15:clr>
        </p15:guide>
        <p15:guide id="15" pos="2033">
          <p15:clr>
            <a:srgbClr val="F26B43"/>
          </p15:clr>
        </p15:guide>
        <p15:guide id="16" pos="4620">
          <p15:clr>
            <a:srgbClr val="F26B43"/>
          </p15:clr>
        </p15:guide>
        <p15:guide id="17" pos="2823">
          <p15:clr>
            <a:srgbClr val="F26B43"/>
          </p15:clr>
        </p15:guide>
        <p15:guide id="18" pos="2937">
          <p15:clr>
            <a:srgbClr val="F26B43"/>
          </p15:clr>
        </p15:guide>
        <p15:guide id="19" pos="2880">
          <p15:clr>
            <a:srgbClr val="F26B43"/>
          </p15:clr>
        </p15:guide>
        <p15:guide id="20" pos="4734">
          <p15:clr>
            <a:srgbClr val="F26B43"/>
          </p15:clr>
        </p15:guide>
        <p15:guide id="22" orient="horz" pos="640">
          <p15:clr>
            <a:srgbClr val="F26B43"/>
          </p15:clr>
        </p15:guide>
        <p15:guide id="64" pos="5098" userDrawn="1">
          <p15:clr>
            <a:srgbClr val="F26B43"/>
          </p15:clr>
        </p15:guide>
        <p15:guide id="65" orient="horz" pos="2160" userDrawn="1">
          <p15:clr>
            <a:srgbClr val="F26B43"/>
          </p15:clr>
        </p15:guide>
        <p15:guide id="66" orient="horz" pos="3968" userDrawn="1">
          <p15:clr>
            <a:srgbClr val="F26B43"/>
          </p15:clr>
        </p15:guide>
        <p15:guide id="67" pos="312" userDrawn="1">
          <p15:clr>
            <a:srgbClr val="F26B43"/>
          </p15:clr>
        </p15:guide>
        <p15:guide id="68" pos="7368" userDrawn="1">
          <p15:clr>
            <a:srgbClr val="F26B43"/>
          </p15:clr>
        </p15:guide>
        <p15:guide id="69" orient="horz" pos="245" userDrawn="1">
          <p15:clr>
            <a:srgbClr val="F26B43"/>
          </p15:clr>
        </p15:guide>
        <p15:guide id="70" orient="horz" pos="4081" userDrawn="1">
          <p15:clr>
            <a:srgbClr val="F26B43"/>
          </p15:clr>
        </p15:guide>
        <p15:guide id="71" pos="4986" userDrawn="1">
          <p15:clr>
            <a:srgbClr val="F26B43"/>
          </p15:clr>
        </p15:guide>
        <p15:guide id="72" pos="1382" userDrawn="1">
          <p15:clr>
            <a:srgbClr val="F26B43"/>
          </p15:clr>
        </p15:guide>
        <p15:guide id="73" pos="1496" userDrawn="1">
          <p15:clr>
            <a:srgbClr val="F26B43"/>
          </p15:clr>
        </p15:guide>
        <p15:guide id="74" pos="2581" userDrawn="1">
          <p15:clr>
            <a:srgbClr val="F26B43"/>
          </p15:clr>
        </p15:guide>
        <p15:guide id="75" pos="2695" userDrawn="1">
          <p15:clr>
            <a:srgbClr val="F26B43"/>
          </p15:clr>
        </p15:guide>
        <p15:guide id="76" pos="6185" userDrawn="1">
          <p15:clr>
            <a:srgbClr val="F26B43"/>
          </p15:clr>
        </p15:guide>
        <p15:guide id="77" pos="3783" userDrawn="1">
          <p15:clr>
            <a:srgbClr val="F26B43"/>
          </p15:clr>
        </p15:guide>
        <p15:guide id="78" pos="3896" userDrawn="1">
          <p15:clr>
            <a:srgbClr val="F26B43"/>
          </p15:clr>
        </p15:guide>
        <p15:guide id="79" pos="3840" userDrawn="1">
          <p15:clr>
            <a:srgbClr val="F26B43"/>
          </p15:clr>
        </p15:guide>
        <p15:guide id="80" pos="6299" userDrawn="1">
          <p15:clr>
            <a:srgbClr val="F26B43"/>
          </p15:clr>
        </p15:guide>
        <p15:guide id="81" orient="horz" pos="1049" userDrawn="1">
          <p15:clr>
            <a:srgbClr val="F26B43"/>
          </p15:clr>
        </p15:guide>
        <p15:guide id="82" orient="horz" pos="641" userDrawn="1">
          <p15:clr>
            <a:srgbClr val="F26B43"/>
          </p15:clr>
        </p15:guide>
        <p15:guide id="83" orient="horz" pos="28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B58598A-3661-FE4F-B2F9-CDB4F6EFEFD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22048" y="5257803"/>
            <a:ext cx="1483061" cy="148306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D499F5B-62DD-D34B-8F92-57604AD4AE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7532" y="-79468"/>
            <a:ext cx="7016936" cy="7016936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DE5B9CEA-5E73-4E22-8C75-E8D43059FF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1651" y="5186207"/>
            <a:ext cx="4592405" cy="895983"/>
          </a:xfrm>
        </p:spPr>
        <p:txBody>
          <a:bodyPr/>
          <a:lstStyle/>
          <a:p>
            <a:r>
              <a:rPr lang="en-US" dirty="0">
                <a:latin typeface="Calibri Light"/>
                <a:ea typeface="Open Sans"/>
                <a:cs typeface="Calibri Light"/>
              </a:rPr>
              <a:t>Close, Consolidation and Planning Workshop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32FDBD-DA5A-F9F9-DED5-80BFE0C078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95729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A0628AC-865C-420D-A875-119AB7076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Introductions</a:t>
            </a:r>
          </a:p>
        </p:txBody>
      </p:sp>
    </p:spTree>
    <p:extLst>
      <p:ext uri="{BB962C8B-B14F-4D97-AF65-F5344CB8AC3E}">
        <p14:creationId xmlns:p14="http://schemas.microsoft.com/office/powerpoint/2010/main" val="40293596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4">
            <a:extLst>
              <a:ext uri="{FF2B5EF4-FFF2-40B4-BE49-F238E27FC236}">
                <a16:creationId xmlns:a16="http://schemas.microsoft.com/office/drawing/2014/main" id="{60644CDB-03DB-4EC6-984E-5552302007FA}"/>
              </a:ext>
            </a:extLst>
          </p:cNvPr>
          <p:cNvSpPr txBox="1">
            <a:spLocks/>
          </p:cNvSpPr>
          <p:nvPr/>
        </p:nvSpPr>
        <p:spPr>
          <a:xfrm>
            <a:off x="501650" y="317500"/>
            <a:ext cx="11188700" cy="33409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2100" kern="1200">
                <a:solidFill>
                  <a:schemeClr val="tx1"/>
                </a:solidFill>
                <a:latin typeface="+mn-lt"/>
                <a:ea typeface="+mj-ea"/>
                <a:cs typeface="Calibri Light" panose="020F0302020204030204" pitchFamily="34" charset="0"/>
              </a:defRPr>
            </a:lvl1pPr>
          </a:lstStyle>
          <a:p>
            <a:r>
              <a:rPr lang="en-US" sz="3000" b="1"/>
              <a:t>Objective</a:t>
            </a:r>
          </a:p>
        </p:txBody>
      </p:sp>
      <p:graphicFrame>
        <p:nvGraphicFramePr>
          <p:cNvPr id="5" name="Content Placeholder 6">
            <a:extLst>
              <a:ext uri="{FF2B5EF4-FFF2-40B4-BE49-F238E27FC236}">
                <a16:creationId xmlns:a16="http://schemas.microsoft.com/office/drawing/2014/main" id="{82549B7C-F0FA-419F-A057-F2CE77019D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7980399"/>
              </p:ext>
            </p:extLst>
          </p:nvPr>
        </p:nvGraphicFramePr>
        <p:xfrm>
          <a:off x="796263" y="1309655"/>
          <a:ext cx="10533763" cy="38171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7284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6609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91269">
                <a:tc gridSpan="2">
                  <a:txBody>
                    <a:bodyPr/>
                    <a:lstStyle/>
                    <a:p>
                      <a:pPr marL="0" marR="0" lvl="0" indent="0" algn="ctr" rtl="0" eaLnBrk="0" fontAlgn="base" latinLnBrk="0" hangingPunct="0">
                        <a:lnSpc>
                          <a:spcPct val="100000"/>
                        </a:lnSpc>
                        <a:spcBef>
                          <a:spcPts val="400"/>
                        </a:spcBef>
                        <a:spcAft>
                          <a:spcPct val="0"/>
                        </a:spcAft>
                        <a:buClrTx/>
                        <a:buSzPct val="100000"/>
                        <a:buFont typeface="Arial" panose="020B0604020202020204" pitchFamily="34" charset="0"/>
                        <a:buNone/>
                      </a:pPr>
                      <a:r>
                        <a:rPr 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Close, Consolidation and Planning</a:t>
                      </a:r>
                    </a:p>
                  </a:txBody>
                  <a:tcPr marL="45720" marR="4572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defTabSz="684213">
                        <a:tabLst/>
                      </a:pPr>
                      <a:endParaRPr kumimoji="0" lang="en-US" sz="14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45720" marR="4572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269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i="0" u="none" strike="noStrike" kern="1200" cap="none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Arial"/>
                        </a:rPr>
                        <a:t>Duration</a:t>
                      </a:r>
                      <a:endParaRPr lang="en-US" sz="1400" b="1" i="0" u="none" strike="noStrike" kern="1200" cap="none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45720" marR="4572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None/>
                      </a:pPr>
                      <a:r>
                        <a:rPr lang="en-US" sz="1400" b="0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Lucida Sans" panose="020B0602040502020204" pitchFamily="34" charset="0"/>
                        </a:rPr>
                        <a:t>2 hours</a:t>
                      </a:r>
                      <a:endParaRPr kumimoji="0" lang="en-US" sz="1400" b="0" i="0" u="none" strike="noStrike" kern="1200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Lucida Sans" panose="020B0602040502020204" pitchFamily="34" charset="0"/>
                        <a:sym typeface="Arial"/>
                      </a:endParaRPr>
                    </a:p>
                  </a:txBody>
                  <a:tcPr marL="45720" marR="4572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1269">
                <a:tc>
                  <a:txBody>
                    <a:bodyPr/>
                    <a:lstStyle/>
                    <a:p>
                      <a:pPr marL="0" marR="0" lvl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400" b="1" i="0" u="none" strike="noStrike" kern="1200" cap="none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Arial"/>
                        </a:rPr>
                        <a:t>Objective</a:t>
                      </a:r>
                      <a:endParaRPr lang="en-US" sz="1400" b="1" i="0" u="none" strike="noStrike" kern="1200" cap="none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Review the Oracle EPM capabilities such as Planning &amp; Budgeting and Close &amp;Consolidation that have been enabled for XYZ . Discuss process, master data and reporting related to these areas. </a:t>
                      </a:r>
                      <a:endParaRPr kumimoji="0" lang="en-US" dirty="0">
                        <a:sym typeface="Arial"/>
                      </a:endParaRP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7806057"/>
                  </a:ext>
                </a:extLst>
              </a:tr>
              <a:tr h="491269">
                <a:tc>
                  <a:txBody>
                    <a:bodyPr/>
                    <a:lstStyle/>
                    <a:p>
                      <a:pPr marL="0" marR="0" lvl="0" indent="0" algn="ctr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en-US" sz="1400" b="1" i="0" u="none" strike="noStrike" kern="1200" cap="none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Arial"/>
                        </a:rPr>
                        <a:t>Key Activities</a:t>
                      </a:r>
                      <a:endParaRPr lang="en-US" sz="1400" b="1" i="0" u="none" strike="noStrike" kern="1200" cap="none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rtl="0" eaLnBrk="1" fontAlgn="ctr" latinLnBrk="0" hangingPunct="1"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Review COA structure/dimensions and hierarchies </a:t>
                      </a:r>
                    </a:p>
                    <a:p>
                      <a:pPr marL="342900" marR="0" lvl="0" indent="-342900" algn="l" rtl="0" eaLnBrk="1" fontAlgn="ctr" latinLnBrk="0" hangingPunct="1"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Master Data Management Process </a:t>
                      </a:r>
                    </a:p>
                    <a:p>
                      <a:pPr marL="342900" marR="0" lvl="0" indent="-342900" algn="l" rtl="0" eaLnBrk="1" fontAlgn="ctr" latinLnBrk="0" hangingPunct="1"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Discuss current state process and capability overview </a:t>
                      </a:r>
                    </a:p>
                    <a:p>
                      <a:pPr marL="800100" marR="0" lvl="1" indent="-342900" algn="l" rtl="0" eaLnBrk="1" fontAlgn="ctr" latinLnBrk="0" hangingPunct="1"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Close and Consolidation</a:t>
                      </a:r>
                    </a:p>
                    <a:p>
                      <a:pPr marL="800100" marR="0" lvl="1" indent="-342900" algn="l" rtl="0" eaLnBrk="1" fontAlgn="ctr" latinLnBrk="0" hangingPunct="1"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Planning</a:t>
                      </a:r>
                    </a:p>
                    <a:p>
                      <a:pPr marL="342900" marR="0" lvl="0" indent="-342900" algn="l" rtl="0" eaLnBrk="1" fontAlgn="ctr" latinLnBrk="0" hangingPunct="1"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Reporting for close and planning </a:t>
                      </a:r>
                    </a:p>
                    <a:p>
                      <a:pPr marL="342900" marR="0" lvl="0" indent="-342900" algn="l" rtl="0" eaLnBrk="1" fontAlgn="ctr" latinLnBrk="0" hangingPunct="1"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Media Buy deep dive</a:t>
                      </a: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8146689"/>
                  </a:ext>
                </a:extLst>
              </a:tr>
              <a:tr h="491269">
                <a:tc>
                  <a:txBody>
                    <a:bodyPr/>
                    <a:lstStyle/>
                    <a:p>
                      <a:pPr marL="0" marR="0" lvl="0" indent="0" algn="ctr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</a:pPr>
                      <a:r>
                        <a:rPr lang="en-US" sz="1400" b="1" i="0" u="none" strike="noStrike" kern="1200" cap="none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Arial"/>
                        </a:rPr>
                        <a:t>What this is not</a:t>
                      </a:r>
                      <a:endParaRPr lang="en-US" sz="1400" b="1" i="0" u="none" strike="noStrike" kern="1200" cap="none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Arial"/>
                        <a:sym typeface="Arial"/>
                      </a:endParaRP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rtl="0" eaLnBrk="1" fontAlgn="ctr" latinLnBrk="0" hangingPunct="1"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Design future state processes, finalize design decisions  </a:t>
                      </a:r>
                    </a:p>
                    <a:p>
                      <a:pPr marL="34290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Gather Requirements </a:t>
                      </a:r>
                    </a:p>
                    <a:p>
                      <a:pPr marL="342900" lvl="0" indent="-34290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,Sans-Serif" panose="020B0604020202020204" pitchFamily="34" charset="0"/>
                        <a:buChar char="•"/>
                      </a:pPr>
                      <a:r>
                        <a:rPr lang="en-US" sz="1400" b="0" i="0" u="none" strike="noStrike" kern="1200" cap="none" normalizeH="0" baseline="0" noProof="0" dirty="0">
                          <a:ln>
                            <a:noFill/>
                          </a:ln>
                          <a:effectLst/>
                        </a:rPr>
                        <a:t>Perform Fit-Gap analysis and solutions for business requirements </a:t>
                      </a:r>
                      <a:endParaRPr kumimoji="0" lang="en-US" dirty="0">
                        <a:sym typeface="Arial"/>
                      </a:endParaRPr>
                    </a:p>
                  </a:txBody>
                  <a:tcPr marL="45720" marR="45720" anchor="ctr">
                    <a:lnL w="12700" cmpd="sng">
                      <a:noFill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94119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196819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AC7F9345-1174-0042-BEDF-B56A7EED2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0777" y="2125347"/>
            <a:ext cx="10418233" cy="680995"/>
          </a:xfrm>
        </p:spPr>
        <p:txBody>
          <a:bodyPr/>
          <a:lstStyle/>
          <a:p>
            <a:r>
              <a:rPr lang="en-US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31687400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1" name="Content Placeholder 5">
            <a:extLst>
              <a:ext uri="{FF2B5EF4-FFF2-40B4-BE49-F238E27FC236}">
                <a16:creationId xmlns:a16="http://schemas.microsoft.com/office/drawing/2014/main" id="{4C9539E2-19C1-4059-9EE9-48A471AC4EEA}"/>
              </a:ext>
            </a:extLst>
          </p:cNvPr>
          <p:cNvGraphicFramePr>
            <a:graphicFrameLocks/>
          </p:cNvGraphicFramePr>
          <p:nvPr/>
        </p:nvGraphicFramePr>
        <p:xfrm>
          <a:off x="603839" y="777827"/>
          <a:ext cx="11325480" cy="6093624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65096">
                  <a:extLst>
                    <a:ext uri="{9D8B030D-6E8A-4147-A177-3AD203B41FA5}">
                      <a16:colId xmlns:a16="http://schemas.microsoft.com/office/drawing/2014/main" val="2407140380"/>
                    </a:ext>
                  </a:extLst>
                </a:gridCol>
                <a:gridCol w="22650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65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6509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26509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8891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Sunday</a:t>
                      </a: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solidFill>
                            <a:schemeClr val="bg1"/>
                          </a:solidFill>
                        </a:rPr>
                        <a:t>Monday</a:t>
                      </a:r>
                      <a:r>
                        <a:rPr lang="en-US" sz="1100" b="1" kern="1200">
                          <a:solidFill>
                            <a:schemeClr val="bg1"/>
                          </a:solidFill>
                        </a:rPr>
                        <a:t> </a:t>
                      </a:r>
                      <a:endParaRPr lang="en-US" sz="1100" b="1" kern="1200">
                        <a:solidFill>
                          <a:schemeClr val="bg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solidFill>
                            <a:schemeClr val="bg1"/>
                          </a:solidFill>
                        </a:rPr>
                        <a:t>Tuesday</a:t>
                      </a:r>
                      <a:endParaRPr lang="en-US" sz="1400" b="1" kern="1200">
                        <a:solidFill>
                          <a:schemeClr val="bg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solidFill>
                            <a:schemeClr val="bg1"/>
                          </a:solidFill>
                        </a:rPr>
                        <a:t>Wednesday</a:t>
                      </a:r>
                      <a:endParaRPr lang="en-US" sz="1400" b="1" kern="1200">
                        <a:solidFill>
                          <a:schemeClr val="bg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>
                          <a:solidFill>
                            <a:schemeClr val="bg1"/>
                          </a:solidFill>
                        </a:rPr>
                        <a:t>Thursday</a:t>
                      </a:r>
                      <a:endParaRPr lang="en-US" sz="1400" b="1" kern="1200">
                        <a:solidFill>
                          <a:schemeClr val="bg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47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kern="1200">
                        <a:solidFill>
                          <a:schemeClr val="dk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kern="1200" dirty="0">
                        <a:solidFill>
                          <a:schemeClr val="dk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kern="1200" dirty="0">
                        <a:solidFill>
                          <a:schemeClr val="dk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1.Current architecture and integrations (2 hrs.)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i="0" kern="1200" baseline="0" dirty="0">
                        <a:solidFill>
                          <a:schemeClr val="dk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kern="1200" dirty="0">
                        <a:solidFill>
                          <a:schemeClr val="dk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1163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2.Procure to Pay Solution Walkthrough (1.5 hrs.)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3.Financial Close, Consolidation and Planning Solution Walkthrough (2 hrs.)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5275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4.Legal Entity &amp; Operating Model (1 hr.)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5.Supplier Payment Processing (1 hr.)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6.Record to Report – Corporate Accounting 1 – COA and GL (2 hrs.)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7.Record to Report – Asset Accounting (2 hrs.)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1527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kern="1200">
                        <a:solidFill>
                          <a:schemeClr val="dk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8.Record to Report – Corporate Accounting 2  - IC, Close and Reconcile (includes ARCS) (2.5 hrs.)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005587"/>
                        </a:solidFill>
                        <a:effectLst/>
                        <a:uLnTx/>
                        <a:uFillTx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kern="1200" dirty="0">
                        <a:solidFill>
                          <a:schemeClr val="dk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9.Record to Report – Local Reporting (1 hr.)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10. Reporting &amp; Analytics (1 hr.)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 Treasury Management (1 hr.)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118986"/>
                  </a:ext>
                </a:extLst>
              </a:tr>
              <a:tr h="82470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73333" marR="73333" marT="73333" marB="73333" anchor="ctr" horzOverflow="overflow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12.Data Conversion (2 hrs.)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lang="en-US" sz="9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73333" marR="73333" marT="73333" marB="73333" anchor="ctr" horzOverflow="overflow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13.Cyber Lab (1.5 hrs.)</a:t>
                      </a:r>
                    </a:p>
                  </a:txBody>
                  <a:tcPr marL="73333" marR="73333" marT="73333" marB="73333" anchor="ctr" horzOverflow="overflow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lang="en-US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14.Change Lab (2 hrs.)</a:t>
                      </a:r>
                    </a:p>
                  </a:txBody>
                  <a:tcPr marL="73333" marR="73333" marT="73333" marB="73333" anchor="ctr" horzOverflow="overflow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kern="1200" dirty="0">
                        <a:solidFill>
                          <a:schemeClr val="dk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2470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73333" marR="73333" marT="73333" marB="73333" anchor="ctr" horzOverflow="overflow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73333" marR="73333" marT="73333" marB="73333" anchor="ctr" horzOverflow="overflow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73333" marR="73333" marT="73333" marB="73333" anchor="ctr" horzOverflow="overflow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endParaRPr kumimoji="0" lang="en-US" sz="900" b="1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hronicle Display"/>
                        <a:ea typeface="Verdana" panose="020B0604030504040204" pitchFamily="34" charset="0"/>
                        <a:cs typeface="Verdana" panose="020B0604030504040204" pitchFamily="34" charset="0"/>
                      </a:endParaRPr>
                    </a:p>
                  </a:txBody>
                  <a:tcPr marL="73333" marR="73333" marT="73333" marB="73333" anchor="ctr" horzOverflow="overflow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900" b="1" kern="1200" dirty="0">
                        <a:solidFill>
                          <a:schemeClr val="dk1"/>
                        </a:solidFill>
                        <a:latin typeface="Chronicle Display"/>
                        <a:ea typeface="+mn-ea"/>
                        <a:cs typeface="+mn-cs"/>
                      </a:endParaRPr>
                    </a:p>
                  </a:txBody>
                  <a:tcPr marL="50297" marR="50297" marT="31099" marB="31099" anchor="ctr">
                    <a:lnL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6FC2B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5608327"/>
                  </a:ext>
                </a:extLst>
              </a:tr>
            </a:tbl>
          </a:graphicData>
        </a:graphic>
      </p:graphicFrame>
      <p:sp>
        <p:nvSpPr>
          <p:cNvPr id="74" name="TextBox 73">
            <a:extLst>
              <a:ext uri="{FF2B5EF4-FFF2-40B4-BE49-F238E27FC236}">
                <a16:creationId xmlns:a16="http://schemas.microsoft.com/office/drawing/2014/main" id="{D4A21E60-DEDC-46CE-B695-2123DA3C215E}"/>
              </a:ext>
            </a:extLst>
          </p:cNvPr>
          <p:cNvSpPr txBox="1"/>
          <p:nvPr/>
        </p:nvSpPr>
        <p:spPr>
          <a:xfrm>
            <a:off x="274766" y="1081295"/>
            <a:ext cx="276999" cy="738664"/>
          </a:xfrm>
          <a:prstGeom prst="rect">
            <a:avLst/>
          </a:prstGeom>
          <a:noFill/>
        </p:spPr>
        <p:txBody>
          <a:bodyPr vert="vert270"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SzPct val="100000"/>
            </a:pPr>
            <a:r>
              <a:rPr lang="en-US" sz="1800">
                <a:solidFill>
                  <a:srgbClr val="313131"/>
                </a:solidFill>
              </a:rPr>
              <a:t>Jan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F49F9290-C83A-4DAD-877C-2F045957F968}"/>
              </a:ext>
            </a:extLst>
          </p:cNvPr>
          <p:cNvSpPr txBox="1"/>
          <p:nvPr/>
        </p:nvSpPr>
        <p:spPr>
          <a:xfrm>
            <a:off x="262681" y="5865414"/>
            <a:ext cx="276999" cy="738664"/>
          </a:xfrm>
          <a:prstGeom prst="rect">
            <a:avLst/>
          </a:prstGeom>
          <a:noFill/>
        </p:spPr>
        <p:txBody>
          <a:bodyPr vert="vert270"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SzPct val="100000"/>
            </a:pPr>
            <a:r>
              <a:rPr lang="en-US" sz="1800">
                <a:solidFill>
                  <a:srgbClr val="313131"/>
                </a:solidFill>
              </a:rPr>
              <a:t>Mar</a:t>
            </a:r>
            <a:endParaRPr lang="en-US">
              <a:solidFill>
                <a:srgbClr val="313131"/>
              </a:solidFill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A28B19A-1F29-4A75-BFE1-7D2FAF1056ED}"/>
              </a:ext>
            </a:extLst>
          </p:cNvPr>
          <p:cNvSpPr txBox="1"/>
          <p:nvPr/>
        </p:nvSpPr>
        <p:spPr>
          <a:xfrm>
            <a:off x="262681" y="1986937"/>
            <a:ext cx="276999" cy="3789767"/>
          </a:xfrm>
          <a:prstGeom prst="rect">
            <a:avLst/>
          </a:prstGeom>
          <a:noFill/>
        </p:spPr>
        <p:txBody>
          <a:bodyPr vert="vert270" wrap="square" lIns="0" tIns="0" rIns="0" bIns="0" rtlCol="0" anchor="ctr">
            <a:spAutoFit/>
          </a:bodyPr>
          <a:lstStyle/>
          <a:p>
            <a:pPr algn="ctr">
              <a:spcBef>
                <a:spcPts val="600"/>
              </a:spcBef>
              <a:buSzPct val="100000"/>
            </a:pPr>
            <a:r>
              <a:rPr lang="en-US" sz="1800">
                <a:solidFill>
                  <a:srgbClr val="313131"/>
                </a:solidFill>
              </a:rPr>
              <a:t>Feb</a:t>
            </a:r>
            <a:endParaRPr lang="en-US">
              <a:solidFill>
                <a:srgbClr val="313131"/>
              </a:solidFill>
            </a:endParaRPr>
          </a:p>
        </p:txBody>
      </p:sp>
      <p:sp>
        <p:nvSpPr>
          <p:cNvPr id="79" name="Title 7">
            <a:extLst>
              <a:ext uri="{FF2B5EF4-FFF2-40B4-BE49-F238E27FC236}">
                <a16:creationId xmlns:a16="http://schemas.microsoft.com/office/drawing/2014/main" id="{9BBAF798-0041-4DD5-8FE8-7F9845126F95}"/>
              </a:ext>
            </a:extLst>
          </p:cNvPr>
          <p:cNvSpPr txBox="1">
            <a:spLocks/>
          </p:cNvSpPr>
          <p:nvPr/>
        </p:nvSpPr>
        <p:spPr bwMode="gray">
          <a:xfrm>
            <a:off x="603840" y="98491"/>
            <a:ext cx="11294241" cy="594360"/>
          </a:xfrm>
          <a:prstGeom prst="rect">
            <a:avLst/>
          </a:prstGeom>
        </p:spPr>
        <p:txBody>
          <a:bodyPr vert="horz" lIns="0" tIns="45720" rIns="0" bIns="0" rtlCol="0" anchor="b" anchorCtr="0">
            <a:noAutofit/>
          </a:bodyPr>
          <a:lstStyle>
            <a:lvl1pPr algn="l" defTabSz="121917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600" b="0" i="0" kern="1200" spc="-75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r>
              <a:rPr lang="en-US" sz="3000" b="1">
                <a:latin typeface="+mj-lt"/>
                <a:ea typeface="Open Sans Light"/>
                <a:cs typeface="Open Sans Light"/>
              </a:rPr>
              <a:t>Confirmation </a:t>
            </a:r>
            <a:r>
              <a:rPr lang="en-US" sz="3000" b="1" dirty="0">
                <a:latin typeface="+mj-lt"/>
                <a:ea typeface="Open Sans Light"/>
                <a:cs typeface="Open Sans Light"/>
              </a:rPr>
              <a:t>Workshops Schedule DRAFT</a:t>
            </a:r>
          </a:p>
        </p:txBody>
      </p:sp>
      <p:sp>
        <p:nvSpPr>
          <p:cNvPr id="80" name="Text Placeholder 9">
            <a:extLst>
              <a:ext uri="{FF2B5EF4-FFF2-40B4-BE49-F238E27FC236}">
                <a16:creationId xmlns:a16="http://schemas.microsoft.com/office/drawing/2014/main" id="{D251BD6D-77A6-40F2-8B89-7F7C9D61E7AC}"/>
              </a:ext>
            </a:extLst>
          </p:cNvPr>
          <p:cNvSpPr txBox="1">
            <a:spLocks/>
          </p:cNvSpPr>
          <p:nvPr/>
        </p:nvSpPr>
        <p:spPr>
          <a:xfrm>
            <a:off x="603840" y="143667"/>
            <a:ext cx="3355848" cy="2032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1219170" rtl="0" eaLnBrk="1" latinLnBrk="0" hangingPunct="1">
              <a:spcBef>
                <a:spcPts val="0"/>
              </a:spcBef>
              <a:spcAft>
                <a:spcPts val="1333"/>
              </a:spcAft>
              <a:buSzPct val="100000"/>
              <a:buFont typeface="Arial" panose="020B0604020202020204" pitchFamily="34" charset="0"/>
              <a:buNone/>
              <a:defRPr lang="en-US" sz="900" b="1" kern="0" cap="all" spc="250" baseline="0" dirty="0">
                <a:solidFill>
                  <a:schemeClr val="accent1"/>
                </a:solidFill>
                <a:latin typeface="+mn-lt"/>
                <a:ea typeface="Nexa Black" charset="0"/>
                <a:cs typeface="Nexa Black" charset="0"/>
              </a:defRPr>
            </a:lvl1pPr>
            <a:lvl2pPr marL="0" indent="0" algn="l" defTabSz="1219170" rtl="0" eaLnBrk="1" latinLnBrk="0" hangingPunct="1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Arial"/>
              <a:buNone/>
              <a:defRPr lang="en-US" sz="1200" b="1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35194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Arial" panose="020B0604020202020204" pitchFamily="34" charset="0"/>
              <a:buChar char="•"/>
              <a:def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75188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Verdana" panose="020B0604030504040204" pitchFamily="34" charset="0"/>
              <a:buChar char="−"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10382" indent="-235194" algn="l" defTabSz="1064657" rtl="0" eaLnBrk="1" latinLnBrk="0" hangingPunct="1">
              <a:spcBef>
                <a:spcPts val="0"/>
              </a:spcBef>
              <a:spcAft>
                <a:spcPts val="1333"/>
              </a:spcAft>
              <a:buClrTx/>
              <a:buSzPct val="100000"/>
              <a:buFont typeface="Verdana" panose="020B0604030504040204" pitchFamily="34" charset="0"/>
              <a:buChar char="−"/>
              <a:tabLst/>
              <a:defRPr lang="en-US" sz="1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10382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10382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710382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10382" indent="-235194" algn="l" defTabSz="1219170" rtl="0" eaLnBrk="1" latinLnBrk="0" hangingPunct="1">
              <a:spcBef>
                <a:spcPts val="0"/>
              </a:spcBef>
              <a:spcAft>
                <a:spcPts val="1333"/>
              </a:spcAft>
              <a:buFont typeface="Verdana" panose="020B0604030504040204" pitchFamily="34" charset="0"/>
              <a:buChar char="−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Modernize + TRANSFORM + INNOVATE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7A0DC8E3-4BF6-4C5E-8DA4-9884118BD200}"/>
              </a:ext>
            </a:extLst>
          </p:cNvPr>
          <p:cNvSpPr/>
          <p:nvPr/>
        </p:nvSpPr>
        <p:spPr bwMode="gray">
          <a:xfrm>
            <a:off x="3775268" y="6534770"/>
            <a:ext cx="7110714" cy="252192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88900" tIns="88900" rIns="88900" bIns="889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US" sz="1400">
                <a:solidFill>
                  <a:sysClr val="windowText" lastClr="000000"/>
                </a:solidFill>
              </a:rPr>
              <a:t>Present Readout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74046B8-B335-4D63-8E29-1FBF91103ABC}"/>
              </a:ext>
            </a:extLst>
          </p:cNvPr>
          <p:cNvGrpSpPr/>
          <p:nvPr/>
        </p:nvGrpSpPr>
        <p:grpSpPr>
          <a:xfrm>
            <a:off x="2493886" y="1066365"/>
            <a:ext cx="9432414" cy="5324503"/>
            <a:chOff x="2230802" y="1049352"/>
            <a:chExt cx="8400575" cy="532450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32EF75BE-0B8E-440B-AA01-6C5D2E527816}"/>
                </a:ext>
              </a:extLst>
            </p:cNvPr>
            <p:cNvSpPr/>
            <p:nvPr/>
          </p:nvSpPr>
          <p:spPr>
            <a:xfrm>
              <a:off x="4252402" y="1049352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30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181F72C-7EC6-4F0E-8097-B85568D1D9AB}"/>
                </a:ext>
              </a:extLst>
            </p:cNvPr>
            <p:cNvSpPr/>
            <p:nvPr/>
          </p:nvSpPr>
          <p:spPr>
            <a:xfrm>
              <a:off x="6274002" y="1054454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>
                  <a:latin typeface="Chronicle Display"/>
                </a:rPr>
                <a:t>31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0C6A0EE-F8E6-4B4A-AB53-E3695AF6C7A6}"/>
                </a:ext>
              </a:extLst>
            </p:cNvPr>
            <p:cNvSpPr/>
            <p:nvPr/>
          </p:nvSpPr>
          <p:spPr>
            <a:xfrm>
              <a:off x="8287165" y="1049352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1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C61CE94-F2F6-401C-A2AE-EA5251C141EE}"/>
                </a:ext>
              </a:extLst>
            </p:cNvPr>
            <p:cNvSpPr/>
            <p:nvPr/>
          </p:nvSpPr>
          <p:spPr>
            <a:xfrm>
              <a:off x="10300328" y="1049352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>
                  <a:latin typeface="Chronicle Display"/>
                </a:rPr>
                <a:t>2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57DCFEB-F708-49DE-8C9B-5FE8DEE4F435}"/>
                </a:ext>
              </a:extLst>
            </p:cNvPr>
            <p:cNvSpPr/>
            <p:nvPr/>
          </p:nvSpPr>
          <p:spPr>
            <a:xfrm>
              <a:off x="4249333" y="1874271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6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279BCF9-C17A-4C88-9978-70D02A460A6D}"/>
                </a:ext>
              </a:extLst>
            </p:cNvPr>
            <p:cNvSpPr/>
            <p:nvPr/>
          </p:nvSpPr>
          <p:spPr>
            <a:xfrm>
              <a:off x="6264854" y="1867477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7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2E5F375A-4BF5-4713-8DFC-A4B658651EA1}"/>
                </a:ext>
              </a:extLst>
            </p:cNvPr>
            <p:cNvSpPr/>
            <p:nvPr/>
          </p:nvSpPr>
          <p:spPr>
            <a:xfrm>
              <a:off x="8287165" y="1874271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>
                  <a:latin typeface="Chronicle Display"/>
                </a:rPr>
                <a:t>8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727269B0-346C-4AAC-8884-E11956553773}"/>
                </a:ext>
              </a:extLst>
            </p:cNvPr>
            <p:cNvSpPr/>
            <p:nvPr/>
          </p:nvSpPr>
          <p:spPr>
            <a:xfrm>
              <a:off x="10300328" y="1884545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>
                  <a:latin typeface="Chronicle Display"/>
                </a:rPr>
                <a:t>9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58B19EF1-A894-41F6-BB6C-CA8334E8EF06}"/>
                </a:ext>
              </a:extLst>
            </p:cNvPr>
            <p:cNvSpPr/>
            <p:nvPr/>
          </p:nvSpPr>
          <p:spPr>
            <a:xfrm>
              <a:off x="4252402" y="2888160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13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37F73960-AE41-4B18-9D7A-E641E7D80949}"/>
                </a:ext>
              </a:extLst>
            </p:cNvPr>
            <p:cNvSpPr/>
            <p:nvPr/>
          </p:nvSpPr>
          <p:spPr>
            <a:xfrm>
              <a:off x="6264854" y="2882307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14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50672645-BAF8-4C39-83B1-851AD1A29105}"/>
                </a:ext>
              </a:extLst>
            </p:cNvPr>
            <p:cNvSpPr/>
            <p:nvPr/>
          </p:nvSpPr>
          <p:spPr>
            <a:xfrm>
              <a:off x="8286454" y="2888025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15</a:t>
              </a:r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667A79BF-FC98-45C3-BD35-D7CA1CC36BDC}"/>
                </a:ext>
              </a:extLst>
            </p:cNvPr>
            <p:cNvSpPr/>
            <p:nvPr/>
          </p:nvSpPr>
          <p:spPr>
            <a:xfrm>
              <a:off x="10300328" y="2882306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>
                  <a:latin typeface="Chronicle Display"/>
                </a:rPr>
                <a:t>16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12FCF49F-FB14-45EC-9680-913144EE30E1}"/>
                </a:ext>
              </a:extLst>
            </p:cNvPr>
            <p:cNvSpPr/>
            <p:nvPr/>
          </p:nvSpPr>
          <p:spPr>
            <a:xfrm>
              <a:off x="4246089" y="4034047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>
                  <a:latin typeface="Chronicle Display"/>
                </a:rPr>
                <a:t>20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CC0E0D3-4E65-4FC1-AB92-1D8727484CD2}"/>
                </a:ext>
              </a:extLst>
            </p:cNvPr>
            <p:cNvSpPr/>
            <p:nvPr/>
          </p:nvSpPr>
          <p:spPr>
            <a:xfrm>
              <a:off x="6266607" y="4034047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>
                  <a:latin typeface="Chronicle Display"/>
                </a:rPr>
                <a:t>21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4B42AA8-AD80-4D4C-97ED-339435B1365E}"/>
                </a:ext>
              </a:extLst>
            </p:cNvPr>
            <p:cNvSpPr/>
            <p:nvPr/>
          </p:nvSpPr>
          <p:spPr>
            <a:xfrm>
              <a:off x="8286454" y="4034047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22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B27C94B5-2D4C-47D4-A60D-BB2C4D085767}"/>
                </a:ext>
              </a:extLst>
            </p:cNvPr>
            <p:cNvSpPr/>
            <p:nvPr/>
          </p:nvSpPr>
          <p:spPr>
            <a:xfrm>
              <a:off x="10300328" y="4034047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23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A75F2A97-0CE9-476D-9E17-534006F43A9E}"/>
                </a:ext>
              </a:extLst>
            </p:cNvPr>
            <p:cNvSpPr/>
            <p:nvPr/>
          </p:nvSpPr>
          <p:spPr>
            <a:xfrm>
              <a:off x="4252402" y="5199414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27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6FC4359B-126D-4091-878A-D3F6D75F6509}"/>
                </a:ext>
              </a:extLst>
            </p:cNvPr>
            <p:cNvSpPr/>
            <p:nvPr/>
          </p:nvSpPr>
          <p:spPr>
            <a:xfrm>
              <a:off x="6273568" y="5199414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28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CF5C6478-61A8-4623-B206-7E1CBAD434CE}"/>
                </a:ext>
              </a:extLst>
            </p:cNvPr>
            <p:cNvSpPr/>
            <p:nvPr/>
          </p:nvSpPr>
          <p:spPr>
            <a:xfrm>
              <a:off x="8286454" y="5217575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1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52E13EB7-E3E2-4104-AB86-59F233034D04}"/>
                </a:ext>
              </a:extLst>
            </p:cNvPr>
            <p:cNvSpPr/>
            <p:nvPr/>
          </p:nvSpPr>
          <p:spPr>
            <a:xfrm>
              <a:off x="10300328" y="5199414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2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F1F534FE-64A7-4FD7-80FC-C657192D8572}"/>
                </a:ext>
              </a:extLst>
            </p:cNvPr>
            <p:cNvSpPr/>
            <p:nvPr/>
          </p:nvSpPr>
          <p:spPr>
            <a:xfrm>
              <a:off x="4255645" y="6034607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>
                  <a:latin typeface="Chronicle Display"/>
                </a:rPr>
                <a:t>6</a:t>
              </a: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0ABAADD-EE58-478E-8906-F31054BC37A4}"/>
                </a:ext>
              </a:extLst>
            </p:cNvPr>
            <p:cNvSpPr/>
            <p:nvPr/>
          </p:nvSpPr>
          <p:spPr>
            <a:xfrm>
              <a:off x="6273568" y="6031588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7</a:t>
              </a: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24B97BB-0CF6-481F-A5AB-2A77316E5F7B}"/>
                </a:ext>
              </a:extLst>
            </p:cNvPr>
            <p:cNvSpPr/>
            <p:nvPr/>
          </p:nvSpPr>
          <p:spPr>
            <a:xfrm>
              <a:off x="8291490" y="6027504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8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EECECAC1-A216-4870-8FA0-3FE3C3AB3152}"/>
                </a:ext>
              </a:extLst>
            </p:cNvPr>
            <p:cNvSpPr/>
            <p:nvPr/>
          </p:nvSpPr>
          <p:spPr>
            <a:xfrm>
              <a:off x="10300328" y="6032304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9</a:t>
              </a:r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22A35454-A1F8-4D1F-B08C-4533A3E098B3}"/>
                </a:ext>
              </a:extLst>
            </p:cNvPr>
            <p:cNvSpPr/>
            <p:nvPr/>
          </p:nvSpPr>
          <p:spPr>
            <a:xfrm>
              <a:off x="2230802" y="1049352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29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1D5B712E-86F6-48A8-A3C1-8E6E2F28EC4F}"/>
                </a:ext>
              </a:extLst>
            </p:cNvPr>
            <p:cNvSpPr/>
            <p:nvPr/>
          </p:nvSpPr>
          <p:spPr>
            <a:xfrm>
              <a:off x="2230802" y="1874271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5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1DD216DA-53C5-4885-B6B4-113A1259AFA5}"/>
                </a:ext>
              </a:extLst>
            </p:cNvPr>
            <p:cNvSpPr/>
            <p:nvPr/>
          </p:nvSpPr>
          <p:spPr>
            <a:xfrm>
              <a:off x="2230802" y="2888160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12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62CA0C6C-29DD-45F3-91BD-B82AAC043EFF}"/>
                </a:ext>
              </a:extLst>
            </p:cNvPr>
            <p:cNvSpPr/>
            <p:nvPr/>
          </p:nvSpPr>
          <p:spPr>
            <a:xfrm>
              <a:off x="2234144" y="4034047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19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0DF7218A-50A9-424A-AECF-8901AD4C69B7}"/>
                </a:ext>
              </a:extLst>
            </p:cNvPr>
            <p:cNvSpPr/>
            <p:nvPr/>
          </p:nvSpPr>
          <p:spPr>
            <a:xfrm>
              <a:off x="2230802" y="5199414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 dirty="0">
                  <a:latin typeface="Chronicle Display"/>
                </a:rPr>
                <a:t>26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AE0D1B9D-8ECF-45EC-A662-15C11BC59232}"/>
                </a:ext>
              </a:extLst>
            </p:cNvPr>
            <p:cNvSpPr/>
            <p:nvPr/>
          </p:nvSpPr>
          <p:spPr>
            <a:xfrm>
              <a:off x="2230802" y="6038080"/>
              <a:ext cx="331049" cy="33577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b="1">
                  <a:latin typeface="Chronicle Display"/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385444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Deloitte_Brand_16_9">
  <a:themeElements>
    <a:clrScheme name="Custom 3">
      <a:dk1>
        <a:sysClr val="windowText" lastClr="000000"/>
      </a:dk1>
      <a:lt1>
        <a:sysClr val="window" lastClr="FFFFFF"/>
      </a:lt1>
      <a:dk2>
        <a:srgbClr val="53565A"/>
      </a:dk2>
      <a:lt2>
        <a:srgbClr val="D0D0CE"/>
      </a:lt2>
      <a:accent1>
        <a:srgbClr val="86BC25"/>
      </a:accent1>
      <a:accent2>
        <a:srgbClr val="43B02A"/>
      </a:accent2>
      <a:accent3>
        <a:srgbClr val="26890D"/>
      </a:accent3>
      <a:accent4>
        <a:srgbClr val="046A38"/>
      </a:accent4>
      <a:accent5>
        <a:srgbClr val="0D8390"/>
      </a:accent5>
      <a:accent6>
        <a:srgbClr val="007CB0"/>
      </a:accent6>
      <a:hlink>
        <a:srgbClr val="00A3E0"/>
      </a:hlink>
      <a:folHlink>
        <a:srgbClr val="7F7F7F"/>
      </a:folHlink>
    </a:clrScheme>
    <a:fontScheme name="Custom 2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accent3"/>
        </a:solidFill>
        <a:ln w="19050" algn="ctr">
          <a:noFill/>
          <a:miter lim="800000"/>
          <a:headEnd/>
          <a:tailEnd/>
        </a:ln>
      </a:spPr>
      <a:bodyPr wrap="square" lIns="88900" tIns="88900" rIns="88900" bIns="88900" rtlCol="0" anchor="ctr"/>
      <a:lstStyle>
        <a:defPPr>
          <a:lnSpc>
            <a:spcPct val="106000"/>
          </a:lnSpc>
          <a:buFont typeface="Wingdings 2" pitchFamily="18" charset="2"/>
          <a:buNone/>
          <a:defRPr sz="1600" b="1" dirty="0" smtClean="0">
            <a:solidFill>
              <a:schemeClr val="bg1"/>
            </a:solidFill>
          </a:defRPr>
        </a:defPPr>
      </a:lstStyle>
    </a:spDef>
    <a:lnDef>
      <a:spPr>
        <a:ln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203200" indent="-203200">
          <a:spcBef>
            <a:spcPts val="600"/>
          </a:spcBef>
          <a:buSzPct val="100000"/>
          <a:buFont typeface="Arial"/>
          <a:buChar char="•"/>
          <a:defRPr dirty="0" smtClean="0">
            <a:solidFill>
              <a:srgbClr val="313131"/>
            </a:solidFill>
          </a:defRPr>
        </a:defPPr>
      </a:lstStyle>
    </a:txDef>
  </a:objectDefaults>
  <a:extraClrSchemeLst/>
  <a:custClrLst>
    <a:custClr name="Green 7">
      <a:srgbClr val="2C5234"/>
    </a:custClr>
    <a:custClr name="Green 6">
      <a:srgbClr val="046A38"/>
    </a:custClr>
    <a:custClr name="Green 5">
      <a:srgbClr val="009A44"/>
    </a:custClr>
    <a:custClr name="Green 4">
      <a:srgbClr val="43B02A"/>
    </a:custClr>
    <a:custClr name="Deloitte Green">
      <a:srgbClr val="86BC25"/>
    </a:custClr>
    <a:custClr name="Green 2">
      <a:srgbClr val="C4D600"/>
    </a:custClr>
    <a:custClr name="Green 1">
      <a:srgbClr val="E3E48D"/>
    </a:custClr>
    <a:custClr name="Teal 7">
      <a:srgbClr val="004F59"/>
    </a:custClr>
    <a:custClr name="Teal 6">
      <a:srgbClr val="007680"/>
    </a:custClr>
    <a:custClr name="Teal 5">
      <a:srgbClr val="0097A9"/>
    </a:custClr>
    <a:custClr name="Teal 4">
      <a:srgbClr val="00ABAB"/>
    </a:custClr>
    <a:custClr name="Teal 3">
      <a:srgbClr val="6FC2B4"/>
    </a:custClr>
    <a:custClr name="Teal 2">
      <a:srgbClr val="9DD4CF"/>
    </a:custClr>
    <a:custClr name="Teal 1">
      <a:srgbClr val="DDEFE8"/>
    </a:custClr>
    <a:custClr name="Blue 7">
      <a:srgbClr val="041E42"/>
    </a:custClr>
    <a:custClr name="Blue 6">
      <a:srgbClr val="012169"/>
    </a:custClr>
    <a:custClr name="Blue 5">
      <a:srgbClr val="005587"/>
    </a:custClr>
    <a:custClr name="Blue 4">
      <a:srgbClr val="0076A8"/>
    </a:custClr>
    <a:custClr name="Blue 3">
      <a:srgbClr val="00A3E0"/>
    </a:custClr>
    <a:custClr name="Blue 2">
      <a:srgbClr val="62B5E5"/>
    </a:custClr>
    <a:custClr name="Blue 1">
      <a:srgbClr val="A0DCFF"/>
    </a:custClr>
    <a:custClr name="Cool Gray 11">
      <a:srgbClr val="53565A"/>
    </a:custClr>
    <a:custClr name="Cool Gray 10">
      <a:srgbClr val="63666A"/>
    </a:custClr>
    <a:custClr name="Cool Gray 9">
      <a:srgbClr val="75787B"/>
    </a:custClr>
    <a:custClr name="Cool Gray 7">
      <a:srgbClr val="97999B"/>
    </a:custClr>
    <a:custClr name="Cool Gray 6">
      <a:srgbClr val="A7A8AA"/>
    </a:custClr>
    <a:custClr name="Cool Gray 4">
      <a:srgbClr val="BBBCBC"/>
    </a:custClr>
    <a:custClr name="Cool Gray 2">
      <a:srgbClr val="D0D0CE"/>
    </a:custClr>
    <a:custClr name="White">
      <a:srgbClr val="FFFFFF"/>
    </a:custClr>
    <a:custClr name="Black">
      <a:srgbClr val="000000"/>
    </a:custClr>
    <a:custClr name="Red">
      <a:srgbClr val="DA291C"/>
    </a:custClr>
    <a:custClr name="Orange">
      <a:srgbClr val="ED8B00"/>
    </a:custClr>
    <a:custClr name="Yellow">
      <a:srgbClr val="FFCD00"/>
    </a:custClr>
  </a:custClrLst>
  <a:extLst>
    <a:ext uri="{05A4C25C-085E-4340-85A3-A5531E510DB2}">
      <thm15:themeFamily xmlns:thm15="http://schemas.microsoft.com/office/thememl/2012/main" name="Kinetic Enterprise_PPT template_081621_FINAL.pptx" id="{81E0818D-39FF-424A-8B65-77DC896E2B73}" vid="{F31995C8-9C68-4693-B40C-1AB18EBEF8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f605c320-b55e-4af4-addb-d1a9d1bdf49a">
      <UserInfo>
        <DisplayName/>
        <AccountId xsi:nil="true"/>
        <AccountType/>
      </UserInfo>
    </SharedWithUsers>
    <lcf76f155ced4ddcb4097134ff3c332f xmlns="ecdbe5b9-5499-446f-91f2-35ffe1354dc7">
      <Terms xmlns="http://schemas.microsoft.com/office/infopath/2007/PartnerControls"/>
    </lcf76f155ced4ddcb4097134ff3c332f>
    <TaxCatchAll xmlns="f605c320-b55e-4af4-addb-d1a9d1bdf49a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A6DCCE3A4D6246BDCC3A99887E7EBF" ma:contentTypeVersion="17" ma:contentTypeDescription="Create a new document." ma:contentTypeScope="" ma:versionID="affd4296e8f1351782c9a0c46419815a">
  <xsd:schema xmlns:xsd="http://www.w3.org/2001/XMLSchema" xmlns:xs="http://www.w3.org/2001/XMLSchema" xmlns:p="http://schemas.microsoft.com/office/2006/metadata/properties" xmlns:ns2="ecdbe5b9-5499-446f-91f2-35ffe1354dc7" xmlns:ns3="f605c320-b55e-4af4-addb-d1a9d1bdf49a" targetNamespace="http://schemas.microsoft.com/office/2006/metadata/properties" ma:root="true" ma:fieldsID="b2e98148e58719572f5b792c854782dd" ns2:_="" ns3:_="">
    <xsd:import namespace="ecdbe5b9-5499-446f-91f2-35ffe1354dc7"/>
    <xsd:import namespace="f605c320-b55e-4af4-addb-d1a9d1bdf49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OCR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dbe5b9-5499-446f-91f2-35ffe1354d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798d900d-0589-4081-96eb-513de833a50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05c320-b55e-4af4-addb-d1a9d1bdf49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ea543a0b-041d-4ba4-9f31-868688cb4e3e}" ma:internalName="TaxCatchAll" ma:showField="CatchAllData" ma:web="f605c320-b55e-4af4-addb-d1a9d1bdf49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A05E49B-70B5-4FEC-89D5-F69F52BE5B81}">
  <ds:schemaRefs>
    <ds:schemaRef ds:uri="http://purl.org/dc/terms/"/>
    <ds:schemaRef ds:uri="http://schemas.microsoft.com/office/infopath/2007/PartnerControls"/>
    <ds:schemaRef ds:uri="http://schemas.microsoft.com/office/2006/documentManagement/types"/>
    <ds:schemaRef ds:uri="543e56b8-7632-4b14-b1a2-8aaf3cff7f76"/>
    <ds:schemaRef ds:uri="http://purl.org/dc/dcmitype/"/>
    <ds:schemaRef ds:uri="24ef3fb2-cd99-4121-bdb6-842436d0e529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elements/1.1/"/>
    <ds:schemaRef ds:uri="f605c320-b55e-4af4-addb-d1a9d1bdf49a"/>
    <ds:schemaRef ds:uri="ecdbe5b9-5499-446f-91f2-35ffe1354dc7"/>
  </ds:schemaRefs>
</ds:datastoreItem>
</file>

<file path=customXml/itemProps2.xml><?xml version="1.0" encoding="utf-8"?>
<ds:datastoreItem xmlns:ds="http://schemas.openxmlformats.org/officeDocument/2006/customXml" ds:itemID="{512E9EB6-BE14-4E9B-B53A-6D95BDD731E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1EB6E5D-6E8A-4EE6-9513-13D8ED475D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cdbe5b9-5499-446f-91f2-35ffe1354dc7"/>
    <ds:schemaRef ds:uri="f605c320-b55e-4af4-addb-d1a9d1bdf4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Words>320</Words>
  <Application>Microsoft Office PowerPoint</Application>
  <PresentationFormat>Widescreen</PresentationFormat>
  <Paragraphs>104</Paragraphs>
  <Slides>5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</vt:lpstr>
      <vt:lpstr>Arial,Sans-Serif</vt:lpstr>
      <vt:lpstr>Calibri</vt:lpstr>
      <vt:lpstr>Calibri Light</vt:lpstr>
      <vt:lpstr>Chronicle Display</vt:lpstr>
      <vt:lpstr>Verdana</vt:lpstr>
      <vt:lpstr>Wingdings</vt:lpstr>
      <vt:lpstr>Wingdings 2</vt:lpstr>
      <vt:lpstr>Deloitte_Brand_16_9</vt:lpstr>
      <vt:lpstr>think-cell Slide</vt:lpstr>
      <vt:lpstr>Close, Consolidation and Planning Workshop</vt:lpstr>
      <vt:lpstr>Introductions</vt:lpstr>
      <vt:lpstr>PowerPoint Presentation</vt:lpstr>
      <vt:lpstr>Appendix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Kinetic Enterprise</dc:title>
  <dc:creator>Saini, Deepak</dc:creator>
  <cp:lastModifiedBy>D D, Anusha</cp:lastModifiedBy>
  <cp:revision>3</cp:revision>
  <cp:lastPrinted>2014-06-25T02:16:22Z</cp:lastPrinted>
  <dcterms:created xsi:type="dcterms:W3CDTF">2023-01-31T06:57:31Z</dcterms:created>
  <dcterms:modified xsi:type="dcterms:W3CDTF">2024-04-10T05:13:05Z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0x0101005EC66C6C5563054CB3180C4AE6D905F6</vt:lpwstr>
  </property>
  <property fmtid="{D5CDD505-2E9C-101B-9397-08002B2CF9AE}" pid="3" name="MSIP_Label_ea60d57e-af5b-4752-ac57-3e4f28ca11dc_Enabled">
    <vt:lpwstr>true</vt:lpwstr>
  </property>
  <property fmtid="{D5CDD505-2E9C-101B-9397-08002B2CF9AE}" pid="4" name="MSIP_Label_ea60d57e-af5b-4752-ac57-3e4f28ca11dc_SetDate">
    <vt:lpwstr>2021-03-15T08:01:35Z</vt:lpwstr>
  </property>
  <property fmtid="{D5CDD505-2E9C-101B-9397-08002B2CF9AE}" pid="5" name="MSIP_Label_ea60d57e-af5b-4752-ac57-3e4f28ca11dc_Method">
    <vt:lpwstr>Standard</vt:lpwstr>
  </property>
  <property fmtid="{D5CDD505-2E9C-101B-9397-08002B2CF9AE}" pid="6" name="MSIP_Label_ea60d57e-af5b-4752-ac57-3e4f28ca11dc_Name">
    <vt:lpwstr>ea60d57e-af5b-4752-ac57-3e4f28ca11dc</vt:lpwstr>
  </property>
  <property fmtid="{D5CDD505-2E9C-101B-9397-08002B2CF9AE}" pid="7" name="MSIP_Label_ea60d57e-af5b-4752-ac57-3e4f28ca11dc_SiteId">
    <vt:lpwstr>36da45f1-dd2c-4d1f-af13-5abe46b99921</vt:lpwstr>
  </property>
  <property fmtid="{D5CDD505-2E9C-101B-9397-08002B2CF9AE}" pid="8" name="MSIP_Label_ea60d57e-af5b-4752-ac57-3e4f28ca11dc_ActionId">
    <vt:lpwstr>c48226f8-9411-4d06-b069-56e094e1e42e</vt:lpwstr>
  </property>
  <property fmtid="{D5CDD505-2E9C-101B-9397-08002B2CF9AE}" pid="9" name="MSIP_Label_ea60d57e-af5b-4752-ac57-3e4f28ca11dc_ContentBits">
    <vt:lpwstr>0</vt:lpwstr>
  </property>
  <property fmtid="{D5CDD505-2E9C-101B-9397-08002B2CF9AE}" pid="10" name="MediaServiceImageTags">
    <vt:lpwstr/>
  </property>
  <property fmtid="{D5CDD505-2E9C-101B-9397-08002B2CF9AE}" pid="11" name="xd_ProgID">
    <vt:lpwstr/>
  </property>
  <property fmtid="{D5CDD505-2E9C-101B-9397-08002B2CF9AE}" pid="12" name="_SourceUrl">
    <vt:lpwstr/>
  </property>
  <property fmtid="{D5CDD505-2E9C-101B-9397-08002B2CF9AE}" pid="13" name="_SharedFileIndex">
    <vt:lpwstr/>
  </property>
  <property fmtid="{D5CDD505-2E9C-101B-9397-08002B2CF9AE}" pid="14" name="ComplianceAssetId">
    <vt:lpwstr/>
  </property>
  <property fmtid="{D5CDD505-2E9C-101B-9397-08002B2CF9AE}" pid="15" name="TemplateUrl">
    <vt:lpwstr/>
  </property>
  <property fmtid="{D5CDD505-2E9C-101B-9397-08002B2CF9AE}" pid="16" name="_ExtendedDescription">
    <vt:lpwstr/>
  </property>
  <property fmtid="{D5CDD505-2E9C-101B-9397-08002B2CF9AE}" pid="17" name="TriggerFlowInfo">
    <vt:lpwstr/>
  </property>
  <property fmtid="{D5CDD505-2E9C-101B-9397-08002B2CF9AE}" pid="18" name="xd_Signature">
    <vt:lpwstr/>
  </property>
</Properties>
</file>